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65" r:id="rId9"/>
    <p:sldId id="266" r:id="rId10"/>
    <p:sldId id="267" r:id="rId11"/>
    <p:sldId id="268" r:id="rId12"/>
    <p:sldId id="293" r:id="rId13"/>
    <p:sldId id="294" r:id="rId14"/>
    <p:sldId id="295" r:id="rId15"/>
    <p:sldId id="296" r:id="rId16"/>
    <p:sldId id="297" r:id="rId17"/>
    <p:sldId id="298" r:id="rId18"/>
    <p:sldId id="299" r:id="rId19"/>
    <p:sldId id="300" r:id="rId20"/>
    <p:sldId id="257"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FF6FDB-FD1F-4034-8772-EAA4718CC312}" v="331" dt="2020-03-09T06:57:18.7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1" d="100"/>
          <a:sy n="81" d="100"/>
        </p:scale>
        <p:origin x="120" y="654"/>
      </p:cViewPr>
      <p:guideLst/>
    </p:cSldViewPr>
  </p:slideViewPr>
  <p:notesTextViewPr>
    <p:cViewPr>
      <p:scale>
        <a:sx n="1" d="1"/>
        <a:sy n="1" d="1"/>
      </p:scale>
      <p:origin x="0" y="0"/>
    </p:cViewPr>
  </p:notesTextViewPr>
  <p:sorterViewPr>
    <p:cViewPr varScale="1">
      <p:scale>
        <a:sx n="100" d="100"/>
        <a:sy n="100" d="100"/>
      </p:scale>
      <p:origin x="0" y="-51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 Chockalingam [TECH MAHINDRA LIMITED]" userId="1d086d23-9e7c-49a8-a380-f0f5fb019678" providerId="ADAL" clId="{8CFF6FDB-FD1F-4034-8772-EAA4718CC312}"/>
    <pc:docChg chg="undo custSel addSld delSld modSld">
      <pc:chgData name="C, Chockalingam [TECH MAHINDRA LIMITED]" userId="1d086d23-9e7c-49a8-a380-f0f5fb019678" providerId="ADAL" clId="{8CFF6FDB-FD1F-4034-8772-EAA4718CC312}" dt="2020-03-09T06:57:22.315" v="764" actId="1076"/>
      <pc:docMkLst>
        <pc:docMk/>
      </pc:docMkLst>
      <pc:sldChg chg="delSp del">
        <pc:chgData name="C, Chockalingam [TECH MAHINDRA LIMITED]" userId="1d086d23-9e7c-49a8-a380-f0f5fb019678" providerId="ADAL" clId="{8CFF6FDB-FD1F-4034-8772-EAA4718CC312}" dt="2020-03-06T18:16:12.011" v="29" actId="2696"/>
        <pc:sldMkLst>
          <pc:docMk/>
          <pc:sldMk cId="1076476984" sldId="256"/>
        </pc:sldMkLst>
        <pc:picChg chg="del">
          <ac:chgData name="C, Chockalingam [TECH MAHINDRA LIMITED]" userId="1d086d23-9e7c-49a8-a380-f0f5fb019678" providerId="ADAL" clId="{8CFF6FDB-FD1F-4034-8772-EAA4718CC312}" dt="2020-03-06T18:13:34.724" v="4" actId="478"/>
          <ac:picMkLst>
            <pc:docMk/>
            <pc:sldMk cId="1076476984" sldId="256"/>
            <ac:picMk id="4" creationId="{00000000-0000-0000-0000-000000000000}"/>
          </ac:picMkLst>
        </pc:picChg>
        <pc:picChg chg="del">
          <ac:chgData name="C, Chockalingam [TECH MAHINDRA LIMITED]" userId="1d086d23-9e7c-49a8-a380-f0f5fb019678" providerId="ADAL" clId="{8CFF6FDB-FD1F-4034-8772-EAA4718CC312}" dt="2020-03-06T18:14:01.877" v="8" actId="478"/>
          <ac:picMkLst>
            <pc:docMk/>
            <pc:sldMk cId="1076476984" sldId="256"/>
            <ac:picMk id="5" creationId="{00000000-0000-0000-0000-000000000000}"/>
          </ac:picMkLst>
        </pc:picChg>
        <pc:picChg chg="del">
          <ac:chgData name="C, Chockalingam [TECH MAHINDRA LIMITED]" userId="1d086d23-9e7c-49a8-a380-f0f5fb019678" providerId="ADAL" clId="{8CFF6FDB-FD1F-4034-8772-EAA4718CC312}" dt="2020-03-06T18:16:02.189" v="26" actId="478"/>
          <ac:picMkLst>
            <pc:docMk/>
            <pc:sldMk cId="1076476984" sldId="256"/>
            <ac:picMk id="6" creationId="{00000000-0000-0000-0000-000000000000}"/>
          </ac:picMkLst>
        </pc:picChg>
        <pc:picChg chg="del">
          <ac:chgData name="C, Chockalingam [TECH MAHINDRA LIMITED]" userId="1d086d23-9e7c-49a8-a380-f0f5fb019678" providerId="ADAL" clId="{8CFF6FDB-FD1F-4034-8772-EAA4718CC312}" dt="2020-03-06T18:16:06.277" v="27"/>
          <ac:picMkLst>
            <pc:docMk/>
            <pc:sldMk cId="1076476984" sldId="256"/>
            <ac:picMk id="7" creationId="{00000000-0000-0000-0000-000000000000}"/>
          </ac:picMkLst>
        </pc:picChg>
      </pc:sldChg>
      <pc:sldChg chg="addSp delSp modSp">
        <pc:chgData name="C, Chockalingam [TECH MAHINDRA LIMITED]" userId="1d086d23-9e7c-49a8-a380-f0f5fb019678" providerId="ADAL" clId="{8CFF6FDB-FD1F-4034-8772-EAA4718CC312}" dt="2020-03-06T18:26:38.657" v="118" actId="1076"/>
        <pc:sldMkLst>
          <pc:docMk/>
          <pc:sldMk cId="493008542" sldId="257"/>
        </pc:sldMkLst>
        <pc:spChg chg="del">
          <ac:chgData name="C, Chockalingam [TECH MAHINDRA LIMITED]" userId="1d086d23-9e7c-49a8-a380-f0f5fb019678" providerId="ADAL" clId="{8CFF6FDB-FD1F-4034-8772-EAA4718CC312}" dt="2020-03-06T18:26:10.052" v="114" actId="478"/>
          <ac:spMkLst>
            <pc:docMk/>
            <pc:sldMk cId="493008542" sldId="257"/>
            <ac:spMk id="5" creationId="{00000000-0000-0000-0000-000000000000}"/>
          </ac:spMkLst>
        </pc:spChg>
        <pc:picChg chg="del">
          <ac:chgData name="C, Chockalingam [TECH MAHINDRA LIMITED]" userId="1d086d23-9e7c-49a8-a380-f0f5fb019678" providerId="ADAL" clId="{8CFF6FDB-FD1F-4034-8772-EAA4718CC312}" dt="2020-03-06T18:25:26.437" v="108" actId="478"/>
          <ac:picMkLst>
            <pc:docMk/>
            <pc:sldMk cId="493008542" sldId="257"/>
            <ac:picMk id="4" creationId="{00000000-0000-0000-0000-000000000000}"/>
          </ac:picMkLst>
        </pc:picChg>
        <pc:picChg chg="del">
          <ac:chgData name="C, Chockalingam [TECH MAHINDRA LIMITED]" userId="1d086d23-9e7c-49a8-a380-f0f5fb019678" providerId="ADAL" clId="{8CFF6FDB-FD1F-4034-8772-EAA4718CC312}" dt="2020-03-06T18:26:05.603" v="113" actId="478"/>
          <ac:picMkLst>
            <pc:docMk/>
            <pc:sldMk cId="493008542" sldId="257"/>
            <ac:picMk id="6" creationId="{00000000-0000-0000-0000-000000000000}"/>
          </ac:picMkLst>
        </pc:picChg>
        <pc:picChg chg="add mod">
          <ac:chgData name="C, Chockalingam [TECH MAHINDRA LIMITED]" userId="1d086d23-9e7c-49a8-a380-f0f5fb019678" providerId="ADAL" clId="{8CFF6FDB-FD1F-4034-8772-EAA4718CC312}" dt="2020-03-06T18:25:35.297" v="110" actId="1076"/>
          <ac:picMkLst>
            <pc:docMk/>
            <pc:sldMk cId="493008542" sldId="257"/>
            <ac:picMk id="7" creationId="{B2AB5C52-0823-4A82-AF79-1CDB49F8F294}"/>
          </ac:picMkLst>
        </pc:picChg>
        <pc:picChg chg="add mod">
          <ac:chgData name="C, Chockalingam [TECH MAHINDRA LIMITED]" userId="1d086d23-9e7c-49a8-a380-f0f5fb019678" providerId="ADAL" clId="{8CFF6FDB-FD1F-4034-8772-EAA4718CC312}" dt="2020-03-06T18:25:51.568" v="112" actId="1076"/>
          <ac:picMkLst>
            <pc:docMk/>
            <pc:sldMk cId="493008542" sldId="257"/>
            <ac:picMk id="8" creationId="{1CAD24C6-2285-4173-96C9-6AB4369CA3C7}"/>
          </ac:picMkLst>
        </pc:picChg>
        <pc:picChg chg="add mod">
          <ac:chgData name="C, Chockalingam [TECH MAHINDRA LIMITED]" userId="1d086d23-9e7c-49a8-a380-f0f5fb019678" providerId="ADAL" clId="{8CFF6FDB-FD1F-4034-8772-EAA4718CC312}" dt="2020-03-06T18:26:14.289" v="116" actId="1076"/>
          <ac:picMkLst>
            <pc:docMk/>
            <pc:sldMk cId="493008542" sldId="257"/>
            <ac:picMk id="9" creationId="{835A4E66-6A3C-40F8-ACC3-7D6617EDF721}"/>
          </ac:picMkLst>
        </pc:picChg>
        <pc:picChg chg="add mod">
          <ac:chgData name="C, Chockalingam [TECH MAHINDRA LIMITED]" userId="1d086d23-9e7c-49a8-a380-f0f5fb019678" providerId="ADAL" clId="{8CFF6FDB-FD1F-4034-8772-EAA4718CC312}" dt="2020-03-06T18:26:38.657" v="118" actId="1076"/>
          <ac:picMkLst>
            <pc:docMk/>
            <pc:sldMk cId="493008542" sldId="257"/>
            <ac:picMk id="10" creationId="{0099A067-7C97-4C45-9D4F-CE27AADA25F3}"/>
          </ac:picMkLst>
        </pc:picChg>
      </pc:sldChg>
      <pc:sldChg chg="del">
        <pc:chgData name="C, Chockalingam [TECH MAHINDRA LIMITED]" userId="1d086d23-9e7c-49a8-a380-f0f5fb019678" providerId="ADAL" clId="{8CFF6FDB-FD1F-4034-8772-EAA4718CC312}" dt="2020-03-06T18:27:41.070" v="123" actId="2696"/>
        <pc:sldMkLst>
          <pc:docMk/>
          <pc:sldMk cId="1567461515" sldId="269"/>
        </pc:sldMkLst>
      </pc:sldChg>
      <pc:sldChg chg="del">
        <pc:chgData name="C, Chockalingam [TECH MAHINDRA LIMITED]" userId="1d086d23-9e7c-49a8-a380-f0f5fb019678" providerId="ADAL" clId="{8CFF6FDB-FD1F-4034-8772-EAA4718CC312}" dt="2020-03-06T18:27:41.079" v="124" actId="2696"/>
        <pc:sldMkLst>
          <pc:docMk/>
          <pc:sldMk cId="3502722119" sldId="270"/>
        </pc:sldMkLst>
      </pc:sldChg>
      <pc:sldChg chg="del">
        <pc:chgData name="C, Chockalingam [TECH MAHINDRA LIMITED]" userId="1d086d23-9e7c-49a8-a380-f0f5fb019678" providerId="ADAL" clId="{8CFF6FDB-FD1F-4034-8772-EAA4718CC312}" dt="2020-03-06T18:27:41.084" v="125" actId="2696"/>
        <pc:sldMkLst>
          <pc:docMk/>
          <pc:sldMk cId="3402847585" sldId="271"/>
        </pc:sldMkLst>
      </pc:sldChg>
      <pc:sldChg chg="del">
        <pc:chgData name="C, Chockalingam [TECH MAHINDRA LIMITED]" userId="1d086d23-9e7c-49a8-a380-f0f5fb019678" providerId="ADAL" clId="{8CFF6FDB-FD1F-4034-8772-EAA4718CC312}" dt="2020-03-06T18:27:41.087" v="126" actId="2696"/>
        <pc:sldMkLst>
          <pc:docMk/>
          <pc:sldMk cId="1838569205" sldId="272"/>
        </pc:sldMkLst>
      </pc:sldChg>
      <pc:sldChg chg="del">
        <pc:chgData name="C, Chockalingam [TECH MAHINDRA LIMITED]" userId="1d086d23-9e7c-49a8-a380-f0f5fb019678" providerId="ADAL" clId="{8CFF6FDB-FD1F-4034-8772-EAA4718CC312}" dt="2020-03-06T18:27:41.092" v="127" actId="2696"/>
        <pc:sldMkLst>
          <pc:docMk/>
          <pc:sldMk cId="1910472442" sldId="273"/>
        </pc:sldMkLst>
      </pc:sldChg>
      <pc:sldChg chg="del">
        <pc:chgData name="C, Chockalingam [TECH MAHINDRA LIMITED]" userId="1d086d23-9e7c-49a8-a380-f0f5fb019678" providerId="ADAL" clId="{8CFF6FDB-FD1F-4034-8772-EAA4718CC312}" dt="2020-03-06T18:27:41.096" v="128" actId="2696"/>
        <pc:sldMkLst>
          <pc:docMk/>
          <pc:sldMk cId="3248799425" sldId="274"/>
        </pc:sldMkLst>
      </pc:sldChg>
      <pc:sldChg chg="del">
        <pc:chgData name="C, Chockalingam [TECH MAHINDRA LIMITED]" userId="1d086d23-9e7c-49a8-a380-f0f5fb019678" providerId="ADAL" clId="{8CFF6FDB-FD1F-4034-8772-EAA4718CC312}" dt="2020-03-06T18:27:41.100" v="129" actId="2696"/>
        <pc:sldMkLst>
          <pc:docMk/>
          <pc:sldMk cId="71904583" sldId="275"/>
        </pc:sldMkLst>
      </pc:sldChg>
      <pc:sldChg chg="del">
        <pc:chgData name="C, Chockalingam [TECH MAHINDRA LIMITED]" userId="1d086d23-9e7c-49a8-a380-f0f5fb019678" providerId="ADAL" clId="{8CFF6FDB-FD1F-4034-8772-EAA4718CC312}" dt="2020-03-06T18:27:41.111" v="130" actId="2696"/>
        <pc:sldMkLst>
          <pc:docMk/>
          <pc:sldMk cId="75428960" sldId="276"/>
        </pc:sldMkLst>
      </pc:sldChg>
      <pc:sldChg chg="del">
        <pc:chgData name="C, Chockalingam [TECH MAHINDRA LIMITED]" userId="1d086d23-9e7c-49a8-a380-f0f5fb019678" providerId="ADAL" clId="{8CFF6FDB-FD1F-4034-8772-EAA4718CC312}" dt="2020-03-06T18:27:41.114" v="131" actId="2696"/>
        <pc:sldMkLst>
          <pc:docMk/>
          <pc:sldMk cId="2089431477" sldId="277"/>
        </pc:sldMkLst>
      </pc:sldChg>
      <pc:sldChg chg="del">
        <pc:chgData name="C, Chockalingam [TECH MAHINDRA LIMITED]" userId="1d086d23-9e7c-49a8-a380-f0f5fb019678" providerId="ADAL" clId="{8CFF6FDB-FD1F-4034-8772-EAA4718CC312}" dt="2020-03-06T18:27:41.117" v="132" actId="2696"/>
        <pc:sldMkLst>
          <pc:docMk/>
          <pc:sldMk cId="783819378" sldId="278"/>
        </pc:sldMkLst>
      </pc:sldChg>
      <pc:sldChg chg="del">
        <pc:chgData name="C, Chockalingam [TECH MAHINDRA LIMITED]" userId="1d086d23-9e7c-49a8-a380-f0f5fb019678" providerId="ADAL" clId="{8CFF6FDB-FD1F-4034-8772-EAA4718CC312}" dt="2020-03-06T18:27:41.119" v="133" actId="2696"/>
        <pc:sldMkLst>
          <pc:docMk/>
          <pc:sldMk cId="3015578282" sldId="279"/>
        </pc:sldMkLst>
      </pc:sldChg>
      <pc:sldChg chg="del">
        <pc:chgData name="C, Chockalingam [TECH MAHINDRA LIMITED]" userId="1d086d23-9e7c-49a8-a380-f0f5fb019678" providerId="ADAL" clId="{8CFF6FDB-FD1F-4034-8772-EAA4718CC312}" dt="2020-03-06T18:27:41.126" v="134" actId="2696"/>
        <pc:sldMkLst>
          <pc:docMk/>
          <pc:sldMk cId="1417135790" sldId="280"/>
        </pc:sldMkLst>
      </pc:sldChg>
      <pc:sldChg chg="del">
        <pc:chgData name="C, Chockalingam [TECH MAHINDRA LIMITED]" userId="1d086d23-9e7c-49a8-a380-f0f5fb019678" providerId="ADAL" clId="{8CFF6FDB-FD1F-4034-8772-EAA4718CC312}" dt="2020-03-06T18:27:41.128" v="135" actId="2696"/>
        <pc:sldMkLst>
          <pc:docMk/>
          <pc:sldMk cId="3876709168" sldId="281"/>
        </pc:sldMkLst>
      </pc:sldChg>
      <pc:sldChg chg="del">
        <pc:chgData name="C, Chockalingam [TECH MAHINDRA LIMITED]" userId="1d086d23-9e7c-49a8-a380-f0f5fb019678" providerId="ADAL" clId="{8CFF6FDB-FD1F-4034-8772-EAA4718CC312}" dt="2020-03-06T18:27:41.130" v="136" actId="2696"/>
        <pc:sldMkLst>
          <pc:docMk/>
          <pc:sldMk cId="3336737716" sldId="282"/>
        </pc:sldMkLst>
      </pc:sldChg>
      <pc:sldChg chg="del">
        <pc:chgData name="C, Chockalingam [TECH MAHINDRA LIMITED]" userId="1d086d23-9e7c-49a8-a380-f0f5fb019678" providerId="ADAL" clId="{8CFF6FDB-FD1F-4034-8772-EAA4718CC312}" dt="2020-03-06T18:27:41.131" v="137" actId="2696"/>
        <pc:sldMkLst>
          <pc:docMk/>
          <pc:sldMk cId="4143519251" sldId="283"/>
        </pc:sldMkLst>
      </pc:sldChg>
      <pc:sldChg chg="del">
        <pc:chgData name="C, Chockalingam [TECH MAHINDRA LIMITED]" userId="1d086d23-9e7c-49a8-a380-f0f5fb019678" providerId="ADAL" clId="{8CFF6FDB-FD1F-4034-8772-EAA4718CC312}" dt="2020-03-06T18:27:41.133" v="138" actId="2696"/>
        <pc:sldMkLst>
          <pc:docMk/>
          <pc:sldMk cId="2833035677" sldId="284"/>
        </pc:sldMkLst>
      </pc:sldChg>
      <pc:sldChg chg="del">
        <pc:chgData name="C, Chockalingam [TECH MAHINDRA LIMITED]" userId="1d086d23-9e7c-49a8-a380-f0f5fb019678" providerId="ADAL" clId="{8CFF6FDB-FD1F-4034-8772-EAA4718CC312}" dt="2020-03-06T18:27:41.134" v="139" actId="2696"/>
        <pc:sldMkLst>
          <pc:docMk/>
          <pc:sldMk cId="2830622102" sldId="285"/>
        </pc:sldMkLst>
      </pc:sldChg>
      <pc:sldChg chg="del">
        <pc:chgData name="C, Chockalingam [TECH MAHINDRA LIMITED]" userId="1d086d23-9e7c-49a8-a380-f0f5fb019678" providerId="ADAL" clId="{8CFF6FDB-FD1F-4034-8772-EAA4718CC312}" dt="2020-03-06T18:27:41.135" v="140" actId="2696"/>
        <pc:sldMkLst>
          <pc:docMk/>
          <pc:sldMk cId="1159148800" sldId="286"/>
        </pc:sldMkLst>
      </pc:sldChg>
      <pc:sldChg chg="del">
        <pc:chgData name="C, Chockalingam [TECH MAHINDRA LIMITED]" userId="1d086d23-9e7c-49a8-a380-f0f5fb019678" providerId="ADAL" clId="{8CFF6FDB-FD1F-4034-8772-EAA4718CC312}" dt="2020-03-06T18:27:41.137" v="141" actId="2696"/>
        <pc:sldMkLst>
          <pc:docMk/>
          <pc:sldMk cId="3883164683" sldId="287"/>
        </pc:sldMkLst>
      </pc:sldChg>
      <pc:sldChg chg="del">
        <pc:chgData name="C, Chockalingam [TECH MAHINDRA LIMITED]" userId="1d086d23-9e7c-49a8-a380-f0f5fb019678" providerId="ADAL" clId="{8CFF6FDB-FD1F-4034-8772-EAA4718CC312}" dt="2020-03-06T18:27:41.138" v="142" actId="2696"/>
        <pc:sldMkLst>
          <pc:docMk/>
          <pc:sldMk cId="3313531951" sldId="288"/>
        </pc:sldMkLst>
      </pc:sldChg>
      <pc:sldChg chg="del">
        <pc:chgData name="C, Chockalingam [TECH MAHINDRA LIMITED]" userId="1d086d23-9e7c-49a8-a380-f0f5fb019678" providerId="ADAL" clId="{8CFF6FDB-FD1F-4034-8772-EAA4718CC312}" dt="2020-03-06T18:27:41.139" v="143" actId="2696"/>
        <pc:sldMkLst>
          <pc:docMk/>
          <pc:sldMk cId="3763735022" sldId="289"/>
        </pc:sldMkLst>
      </pc:sldChg>
      <pc:sldChg chg="del">
        <pc:chgData name="C, Chockalingam [TECH MAHINDRA LIMITED]" userId="1d086d23-9e7c-49a8-a380-f0f5fb019678" providerId="ADAL" clId="{8CFF6FDB-FD1F-4034-8772-EAA4718CC312}" dt="2020-03-06T18:27:41.140" v="144" actId="2696"/>
        <pc:sldMkLst>
          <pc:docMk/>
          <pc:sldMk cId="657639927" sldId="290"/>
        </pc:sldMkLst>
      </pc:sldChg>
      <pc:sldChg chg="del">
        <pc:chgData name="C, Chockalingam [TECH MAHINDRA LIMITED]" userId="1d086d23-9e7c-49a8-a380-f0f5fb019678" providerId="ADAL" clId="{8CFF6FDB-FD1F-4034-8772-EAA4718CC312}" dt="2020-03-06T18:27:44.725" v="145" actId="2696"/>
        <pc:sldMkLst>
          <pc:docMk/>
          <pc:sldMk cId="2263321058" sldId="291"/>
        </pc:sldMkLst>
      </pc:sldChg>
      <pc:sldChg chg="del">
        <pc:chgData name="C, Chockalingam [TECH MAHINDRA LIMITED]" userId="1d086d23-9e7c-49a8-a380-f0f5fb019678" providerId="ADAL" clId="{8CFF6FDB-FD1F-4034-8772-EAA4718CC312}" dt="2020-03-06T18:27:44.729" v="146" actId="2696"/>
        <pc:sldMkLst>
          <pc:docMk/>
          <pc:sldMk cId="4203157173" sldId="292"/>
        </pc:sldMkLst>
      </pc:sldChg>
      <pc:sldChg chg="addSp delSp modSp add">
        <pc:chgData name="C, Chockalingam [TECH MAHINDRA LIMITED]" userId="1d086d23-9e7c-49a8-a380-f0f5fb019678" providerId="ADAL" clId="{8CFF6FDB-FD1F-4034-8772-EAA4718CC312}" dt="2020-03-06T18:14:44.620" v="13" actId="1076"/>
        <pc:sldMkLst>
          <pc:docMk/>
          <pc:sldMk cId="2342113077" sldId="293"/>
        </pc:sldMkLst>
        <pc:spChg chg="del">
          <ac:chgData name="C, Chockalingam [TECH MAHINDRA LIMITED]" userId="1d086d23-9e7c-49a8-a380-f0f5fb019678" providerId="ADAL" clId="{8CFF6FDB-FD1F-4034-8772-EAA4718CC312}" dt="2020-03-06T18:13:06.861" v="1" actId="478"/>
          <ac:spMkLst>
            <pc:docMk/>
            <pc:sldMk cId="2342113077" sldId="293"/>
            <ac:spMk id="2" creationId="{3BD02A31-1DBA-4476-A216-B6ACD05D8E11}"/>
          </ac:spMkLst>
        </pc:spChg>
        <pc:spChg chg="del">
          <ac:chgData name="C, Chockalingam [TECH MAHINDRA LIMITED]" userId="1d086d23-9e7c-49a8-a380-f0f5fb019678" providerId="ADAL" clId="{8CFF6FDB-FD1F-4034-8772-EAA4718CC312}" dt="2020-03-06T18:13:06.861" v="1" actId="478"/>
          <ac:spMkLst>
            <pc:docMk/>
            <pc:sldMk cId="2342113077" sldId="293"/>
            <ac:spMk id="3" creationId="{AD67B464-86AA-4DE1-855C-DF52A0A5929D}"/>
          </ac:spMkLst>
        </pc:spChg>
        <pc:picChg chg="add mod">
          <ac:chgData name="C, Chockalingam [TECH MAHINDRA LIMITED]" userId="1d086d23-9e7c-49a8-a380-f0f5fb019678" providerId="ADAL" clId="{8CFF6FDB-FD1F-4034-8772-EAA4718CC312}" dt="2020-03-06T18:13:26.148" v="3" actId="1076"/>
          <ac:picMkLst>
            <pc:docMk/>
            <pc:sldMk cId="2342113077" sldId="293"/>
            <ac:picMk id="4" creationId="{97CD202B-B905-48E9-B180-1A22DD6F1ED7}"/>
          </ac:picMkLst>
        </pc:picChg>
        <pc:picChg chg="add mod">
          <ac:chgData name="C, Chockalingam [TECH MAHINDRA LIMITED]" userId="1d086d23-9e7c-49a8-a380-f0f5fb019678" providerId="ADAL" clId="{8CFF6FDB-FD1F-4034-8772-EAA4718CC312}" dt="2020-03-06T18:13:54.212" v="7" actId="1076"/>
          <ac:picMkLst>
            <pc:docMk/>
            <pc:sldMk cId="2342113077" sldId="293"/>
            <ac:picMk id="5" creationId="{4A240382-AF3C-4A4D-8E4C-1882E7AB3ACD}"/>
          </ac:picMkLst>
        </pc:picChg>
        <pc:picChg chg="add mod">
          <ac:chgData name="C, Chockalingam [TECH MAHINDRA LIMITED]" userId="1d086d23-9e7c-49a8-a380-f0f5fb019678" providerId="ADAL" clId="{8CFF6FDB-FD1F-4034-8772-EAA4718CC312}" dt="2020-03-06T18:14:33.348" v="11" actId="1076"/>
          <ac:picMkLst>
            <pc:docMk/>
            <pc:sldMk cId="2342113077" sldId="293"/>
            <ac:picMk id="6" creationId="{1AADDC05-C2AD-4060-A019-8BC6CFEB7E74}"/>
          </ac:picMkLst>
        </pc:picChg>
        <pc:picChg chg="add mod">
          <ac:chgData name="C, Chockalingam [TECH MAHINDRA LIMITED]" userId="1d086d23-9e7c-49a8-a380-f0f5fb019678" providerId="ADAL" clId="{8CFF6FDB-FD1F-4034-8772-EAA4718CC312}" dt="2020-03-06T18:14:44.620" v="13" actId="1076"/>
          <ac:picMkLst>
            <pc:docMk/>
            <pc:sldMk cId="2342113077" sldId="293"/>
            <ac:picMk id="7" creationId="{8F24C121-1B2A-4CE9-A550-5CC0B82ABC01}"/>
          </ac:picMkLst>
        </pc:picChg>
      </pc:sldChg>
      <pc:sldChg chg="addSp delSp modSp add">
        <pc:chgData name="C, Chockalingam [TECH MAHINDRA LIMITED]" userId="1d086d23-9e7c-49a8-a380-f0f5fb019678" providerId="ADAL" clId="{8CFF6FDB-FD1F-4034-8772-EAA4718CC312}" dt="2020-03-06T18:15:31.685" v="21" actId="1076"/>
        <pc:sldMkLst>
          <pc:docMk/>
          <pc:sldMk cId="2515262461" sldId="294"/>
        </pc:sldMkLst>
        <pc:spChg chg="del">
          <ac:chgData name="C, Chockalingam [TECH MAHINDRA LIMITED]" userId="1d086d23-9e7c-49a8-a380-f0f5fb019678" providerId="ADAL" clId="{8CFF6FDB-FD1F-4034-8772-EAA4718CC312}" dt="2020-03-06T18:15:01.148" v="15" actId="478"/>
          <ac:spMkLst>
            <pc:docMk/>
            <pc:sldMk cId="2515262461" sldId="294"/>
            <ac:spMk id="2" creationId="{EE73F038-A721-466F-BA38-187E1C6AAC04}"/>
          </ac:spMkLst>
        </pc:spChg>
        <pc:spChg chg="del">
          <ac:chgData name="C, Chockalingam [TECH MAHINDRA LIMITED]" userId="1d086d23-9e7c-49a8-a380-f0f5fb019678" providerId="ADAL" clId="{8CFF6FDB-FD1F-4034-8772-EAA4718CC312}" dt="2020-03-06T18:15:01.148" v="15" actId="478"/>
          <ac:spMkLst>
            <pc:docMk/>
            <pc:sldMk cId="2515262461" sldId="294"/>
            <ac:spMk id="3" creationId="{B10C160B-2AE7-4C91-A85B-A03FE249452A}"/>
          </ac:spMkLst>
        </pc:spChg>
        <pc:picChg chg="add mod">
          <ac:chgData name="C, Chockalingam [TECH MAHINDRA LIMITED]" userId="1d086d23-9e7c-49a8-a380-f0f5fb019678" providerId="ADAL" clId="{8CFF6FDB-FD1F-4034-8772-EAA4718CC312}" dt="2020-03-06T18:15:05.771" v="17" actId="1076"/>
          <ac:picMkLst>
            <pc:docMk/>
            <pc:sldMk cId="2515262461" sldId="294"/>
            <ac:picMk id="4" creationId="{53CC66F1-9A67-497A-97E7-F5C903FFD25C}"/>
          </ac:picMkLst>
        </pc:picChg>
        <pc:picChg chg="add mod">
          <ac:chgData name="C, Chockalingam [TECH MAHINDRA LIMITED]" userId="1d086d23-9e7c-49a8-a380-f0f5fb019678" providerId="ADAL" clId="{8CFF6FDB-FD1F-4034-8772-EAA4718CC312}" dt="2020-03-06T18:15:21.532" v="19" actId="1076"/>
          <ac:picMkLst>
            <pc:docMk/>
            <pc:sldMk cId="2515262461" sldId="294"/>
            <ac:picMk id="5" creationId="{7A456E17-37D8-4BF6-927B-B3ACCC070FF3}"/>
          </ac:picMkLst>
        </pc:picChg>
        <pc:picChg chg="add mod">
          <ac:chgData name="C, Chockalingam [TECH MAHINDRA LIMITED]" userId="1d086d23-9e7c-49a8-a380-f0f5fb019678" providerId="ADAL" clId="{8CFF6FDB-FD1F-4034-8772-EAA4718CC312}" dt="2020-03-06T18:15:31.685" v="21" actId="1076"/>
          <ac:picMkLst>
            <pc:docMk/>
            <pc:sldMk cId="2515262461" sldId="294"/>
            <ac:picMk id="6" creationId="{DB257459-DCCE-45E3-AAAD-C2283A6D3786}"/>
          </ac:picMkLst>
        </pc:picChg>
      </pc:sldChg>
      <pc:sldChg chg="addSp delSp modSp add">
        <pc:chgData name="C, Chockalingam [TECH MAHINDRA LIMITED]" userId="1d086d23-9e7c-49a8-a380-f0f5fb019678" providerId="ADAL" clId="{8CFF6FDB-FD1F-4034-8772-EAA4718CC312}" dt="2020-03-06T18:18:19.887" v="44"/>
        <pc:sldMkLst>
          <pc:docMk/>
          <pc:sldMk cId="1708133799" sldId="295"/>
        </pc:sldMkLst>
        <pc:spChg chg="del">
          <ac:chgData name="C, Chockalingam [TECH MAHINDRA LIMITED]" userId="1d086d23-9e7c-49a8-a380-f0f5fb019678" providerId="ADAL" clId="{8CFF6FDB-FD1F-4034-8772-EAA4718CC312}" dt="2020-03-06T18:15:50.785" v="23" actId="478"/>
          <ac:spMkLst>
            <pc:docMk/>
            <pc:sldMk cId="1708133799" sldId="295"/>
            <ac:spMk id="2" creationId="{58FDB442-7770-4E61-9059-1AFC51529887}"/>
          </ac:spMkLst>
        </pc:spChg>
        <pc:spChg chg="del">
          <ac:chgData name="C, Chockalingam [TECH MAHINDRA LIMITED]" userId="1d086d23-9e7c-49a8-a380-f0f5fb019678" providerId="ADAL" clId="{8CFF6FDB-FD1F-4034-8772-EAA4718CC312}" dt="2020-03-06T18:15:50.785" v="23" actId="478"/>
          <ac:spMkLst>
            <pc:docMk/>
            <pc:sldMk cId="1708133799" sldId="295"/>
            <ac:spMk id="3" creationId="{2E0867DC-D860-49A0-B3E8-64573C908E1A}"/>
          </ac:spMkLst>
        </pc:spChg>
        <pc:picChg chg="add mod">
          <ac:chgData name="C, Chockalingam [TECH MAHINDRA LIMITED]" userId="1d086d23-9e7c-49a8-a380-f0f5fb019678" providerId="ADAL" clId="{8CFF6FDB-FD1F-4034-8772-EAA4718CC312}" dt="2020-03-06T18:15:57.053" v="25" actId="1076"/>
          <ac:picMkLst>
            <pc:docMk/>
            <pc:sldMk cId="1708133799" sldId="295"/>
            <ac:picMk id="4" creationId="{D60A3533-6025-4BA5-998F-B11EF56E9E7C}"/>
          </ac:picMkLst>
        </pc:picChg>
        <pc:picChg chg="add del">
          <ac:chgData name="C, Chockalingam [TECH MAHINDRA LIMITED]" userId="1d086d23-9e7c-49a8-a380-f0f5fb019678" providerId="ADAL" clId="{8CFF6FDB-FD1F-4034-8772-EAA4718CC312}" dt="2020-03-06T18:18:19.887" v="44"/>
          <ac:picMkLst>
            <pc:docMk/>
            <pc:sldMk cId="1708133799" sldId="295"/>
            <ac:picMk id="5" creationId="{6005E477-5190-4A4E-B4B5-9446B285A892}"/>
          </ac:picMkLst>
        </pc:picChg>
        <pc:picChg chg="add mod">
          <ac:chgData name="C, Chockalingam [TECH MAHINDRA LIMITED]" userId="1d086d23-9e7c-49a8-a380-f0f5fb019678" providerId="ADAL" clId="{8CFF6FDB-FD1F-4034-8772-EAA4718CC312}" dt="2020-03-06T18:16:36.932" v="32" actId="1076"/>
          <ac:picMkLst>
            <pc:docMk/>
            <pc:sldMk cId="1708133799" sldId="295"/>
            <ac:picMk id="6" creationId="{EC2A9CBE-779B-4AA2-9BD2-8F244D80E911}"/>
          </ac:picMkLst>
        </pc:picChg>
        <pc:picChg chg="add mod">
          <ac:chgData name="C, Chockalingam [TECH MAHINDRA LIMITED]" userId="1d086d23-9e7c-49a8-a380-f0f5fb019678" providerId="ADAL" clId="{8CFF6FDB-FD1F-4034-8772-EAA4718CC312}" dt="2020-03-06T18:16:44.485" v="34" actId="1076"/>
          <ac:picMkLst>
            <pc:docMk/>
            <pc:sldMk cId="1708133799" sldId="295"/>
            <ac:picMk id="7" creationId="{74069050-904D-4503-A095-AE79FA56EDB3}"/>
          </ac:picMkLst>
        </pc:picChg>
        <pc:picChg chg="add mod">
          <ac:chgData name="C, Chockalingam [TECH MAHINDRA LIMITED]" userId="1d086d23-9e7c-49a8-a380-f0f5fb019678" providerId="ADAL" clId="{8CFF6FDB-FD1F-4034-8772-EAA4718CC312}" dt="2020-03-06T18:16:55.285" v="36" actId="1076"/>
          <ac:picMkLst>
            <pc:docMk/>
            <pc:sldMk cId="1708133799" sldId="295"/>
            <ac:picMk id="8" creationId="{11D4F72A-99CB-4FDF-914E-ACF54EFFB2C0}"/>
          </ac:picMkLst>
        </pc:picChg>
        <pc:picChg chg="add mod">
          <ac:chgData name="C, Chockalingam [TECH MAHINDRA LIMITED]" userId="1d086d23-9e7c-49a8-a380-f0f5fb019678" providerId="ADAL" clId="{8CFF6FDB-FD1F-4034-8772-EAA4718CC312}" dt="2020-03-06T18:17:13.333" v="38" actId="1076"/>
          <ac:picMkLst>
            <pc:docMk/>
            <pc:sldMk cId="1708133799" sldId="295"/>
            <ac:picMk id="9" creationId="{C8A0E168-11AD-4F5D-A61A-79E06C3A7E56}"/>
          </ac:picMkLst>
        </pc:picChg>
        <pc:picChg chg="add">
          <ac:chgData name="C, Chockalingam [TECH MAHINDRA LIMITED]" userId="1d086d23-9e7c-49a8-a380-f0f5fb019678" providerId="ADAL" clId="{8CFF6FDB-FD1F-4034-8772-EAA4718CC312}" dt="2020-03-06T18:18:01.562" v="39"/>
          <ac:picMkLst>
            <pc:docMk/>
            <pc:sldMk cId="1708133799" sldId="295"/>
            <ac:picMk id="10" creationId="{D2FD7D5B-5B52-4DFE-B730-7356E843B3D0}"/>
          </ac:picMkLst>
        </pc:picChg>
      </pc:sldChg>
      <pc:sldChg chg="addSp delSp modSp add">
        <pc:chgData name="C, Chockalingam [TECH MAHINDRA LIMITED]" userId="1d086d23-9e7c-49a8-a380-f0f5fb019678" providerId="ADAL" clId="{8CFF6FDB-FD1F-4034-8772-EAA4718CC312}" dt="2020-03-06T18:19:47.111" v="57"/>
        <pc:sldMkLst>
          <pc:docMk/>
          <pc:sldMk cId="1304672254" sldId="296"/>
        </pc:sldMkLst>
        <pc:spChg chg="del">
          <ac:chgData name="C, Chockalingam [TECH MAHINDRA LIMITED]" userId="1d086d23-9e7c-49a8-a380-f0f5fb019678" providerId="ADAL" clId="{8CFF6FDB-FD1F-4034-8772-EAA4718CC312}" dt="2020-03-06T18:18:12.950" v="41" actId="478"/>
          <ac:spMkLst>
            <pc:docMk/>
            <pc:sldMk cId="1304672254" sldId="296"/>
            <ac:spMk id="2" creationId="{2294FC1C-809A-4D76-BE09-F9E652FAA065}"/>
          </ac:spMkLst>
        </pc:spChg>
        <pc:spChg chg="del">
          <ac:chgData name="C, Chockalingam [TECH MAHINDRA LIMITED]" userId="1d086d23-9e7c-49a8-a380-f0f5fb019678" providerId="ADAL" clId="{8CFF6FDB-FD1F-4034-8772-EAA4718CC312}" dt="2020-03-06T18:18:12.950" v="41" actId="478"/>
          <ac:spMkLst>
            <pc:docMk/>
            <pc:sldMk cId="1304672254" sldId="296"/>
            <ac:spMk id="3" creationId="{6B7E2BC8-634E-4C2B-ACFF-F9B5F0DAFFEC}"/>
          </ac:spMkLst>
        </pc:spChg>
        <pc:picChg chg="add mod">
          <ac:chgData name="C, Chockalingam [TECH MAHINDRA LIMITED]" userId="1d086d23-9e7c-49a8-a380-f0f5fb019678" providerId="ADAL" clId="{8CFF6FDB-FD1F-4034-8772-EAA4718CC312}" dt="2020-03-06T18:18:16.662" v="43" actId="1076"/>
          <ac:picMkLst>
            <pc:docMk/>
            <pc:sldMk cId="1304672254" sldId="296"/>
            <ac:picMk id="4" creationId="{458DD2F7-7863-465F-8945-8D2F1C349B0C}"/>
          </ac:picMkLst>
        </pc:picChg>
        <pc:picChg chg="add del">
          <ac:chgData name="C, Chockalingam [TECH MAHINDRA LIMITED]" userId="1d086d23-9e7c-49a8-a380-f0f5fb019678" providerId="ADAL" clId="{8CFF6FDB-FD1F-4034-8772-EAA4718CC312}" dt="2020-03-06T18:19:47.111" v="57"/>
          <ac:picMkLst>
            <pc:docMk/>
            <pc:sldMk cId="1304672254" sldId="296"/>
            <ac:picMk id="5" creationId="{5FA629D0-9A30-4F22-B27F-66C7750E32E3}"/>
          </ac:picMkLst>
        </pc:picChg>
        <pc:picChg chg="add mod">
          <ac:chgData name="C, Chockalingam [TECH MAHINDRA LIMITED]" userId="1d086d23-9e7c-49a8-a380-f0f5fb019678" providerId="ADAL" clId="{8CFF6FDB-FD1F-4034-8772-EAA4718CC312}" dt="2020-03-06T18:18:34.615" v="47" actId="1076"/>
          <ac:picMkLst>
            <pc:docMk/>
            <pc:sldMk cId="1304672254" sldId="296"/>
            <ac:picMk id="6" creationId="{88C338E4-A759-4DDB-9463-9233E45F7999}"/>
          </ac:picMkLst>
        </pc:picChg>
        <pc:picChg chg="add mod">
          <ac:chgData name="C, Chockalingam [TECH MAHINDRA LIMITED]" userId="1d086d23-9e7c-49a8-a380-f0f5fb019678" providerId="ADAL" clId="{8CFF6FDB-FD1F-4034-8772-EAA4718CC312}" dt="2020-03-06T18:18:48.702" v="49" actId="1076"/>
          <ac:picMkLst>
            <pc:docMk/>
            <pc:sldMk cId="1304672254" sldId="296"/>
            <ac:picMk id="7" creationId="{4A145E31-20BC-4482-AAB1-9DA5D2CCEDA2}"/>
          </ac:picMkLst>
        </pc:picChg>
      </pc:sldChg>
      <pc:sldChg chg="addSp delSp modSp add">
        <pc:chgData name="C, Chockalingam [TECH MAHINDRA LIMITED]" userId="1d086d23-9e7c-49a8-a380-f0f5fb019678" providerId="ADAL" clId="{8CFF6FDB-FD1F-4034-8772-EAA4718CC312}" dt="2020-03-06T18:20:56.375" v="68" actId="1076"/>
        <pc:sldMkLst>
          <pc:docMk/>
          <pc:sldMk cId="547514566" sldId="297"/>
        </pc:sldMkLst>
        <pc:spChg chg="del">
          <ac:chgData name="C, Chockalingam [TECH MAHINDRA LIMITED]" userId="1d086d23-9e7c-49a8-a380-f0f5fb019678" providerId="ADAL" clId="{8CFF6FDB-FD1F-4034-8772-EAA4718CC312}" dt="2020-03-06T18:19:11.139" v="51" actId="478"/>
          <ac:spMkLst>
            <pc:docMk/>
            <pc:sldMk cId="547514566" sldId="297"/>
            <ac:spMk id="2" creationId="{75F13A77-5E71-40AB-8E84-01FD0B10416F}"/>
          </ac:spMkLst>
        </pc:spChg>
        <pc:spChg chg="del">
          <ac:chgData name="C, Chockalingam [TECH MAHINDRA LIMITED]" userId="1d086d23-9e7c-49a8-a380-f0f5fb019678" providerId="ADAL" clId="{8CFF6FDB-FD1F-4034-8772-EAA4718CC312}" dt="2020-03-06T18:19:11.139" v="51" actId="478"/>
          <ac:spMkLst>
            <pc:docMk/>
            <pc:sldMk cId="547514566" sldId="297"/>
            <ac:spMk id="3" creationId="{296C013F-2B61-40B3-BD08-607E4DBF607F}"/>
          </ac:spMkLst>
        </pc:spChg>
        <pc:picChg chg="add">
          <ac:chgData name="C, Chockalingam [TECH MAHINDRA LIMITED]" userId="1d086d23-9e7c-49a8-a380-f0f5fb019678" providerId="ADAL" clId="{8CFF6FDB-FD1F-4034-8772-EAA4718CC312}" dt="2020-03-06T18:19:11.829" v="52"/>
          <ac:picMkLst>
            <pc:docMk/>
            <pc:sldMk cId="547514566" sldId="297"/>
            <ac:picMk id="4" creationId="{B03B593E-55B2-4053-A735-D955ED3E88DC}"/>
          </ac:picMkLst>
        </pc:picChg>
        <pc:picChg chg="add mod">
          <ac:chgData name="C, Chockalingam [TECH MAHINDRA LIMITED]" userId="1d086d23-9e7c-49a8-a380-f0f5fb019678" providerId="ADAL" clId="{8CFF6FDB-FD1F-4034-8772-EAA4718CC312}" dt="2020-03-06T18:19:35.680" v="56" actId="1076"/>
          <ac:picMkLst>
            <pc:docMk/>
            <pc:sldMk cId="547514566" sldId="297"/>
            <ac:picMk id="5" creationId="{2A1735D3-7F26-4C9D-AA95-4FD103F93F93}"/>
          </ac:picMkLst>
        </pc:picChg>
        <pc:picChg chg="add del">
          <ac:chgData name="C, Chockalingam [TECH MAHINDRA LIMITED]" userId="1d086d23-9e7c-49a8-a380-f0f5fb019678" providerId="ADAL" clId="{8CFF6FDB-FD1F-4034-8772-EAA4718CC312}" dt="2020-03-06T18:20:33.098" v="63"/>
          <ac:picMkLst>
            <pc:docMk/>
            <pc:sldMk cId="547514566" sldId="297"/>
            <ac:picMk id="6" creationId="{26453126-C0AF-4E48-A66B-19A03C7833D7}"/>
          </ac:picMkLst>
        </pc:picChg>
        <pc:picChg chg="add mod">
          <ac:chgData name="C, Chockalingam [TECH MAHINDRA LIMITED]" userId="1d086d23-9e7c-49a8-a380-f0f5fb019678" providerId="ADAL" clId="{8CFF6FDB-FD1F-4034-8772-EAA4718CC312}" dt="2020-03-06T18:20:11.879" v="60" actId="1076"/>
          <ac:picMkLst>
            <pc:docMk/>
            <pc:sldMk cId="547514566" sldId="297"/>
            <ac:picMk id="7" creationId="{1F08BB59-0474-4867-AF73-0588F4787717}"/>
          </ac:picMkLst>
        </pc:picChg>
        <pc:picChg chg="add mod">
          <ac:chgData name="C, Chockalingam [TECH MAHINDRA LIMITED]" userId="1d086d23-9e7c-49a8-a380-f0f5fb019678" providerId="ADAL" clId="{8CFF6FDB-FD1F-4034-8772-EAA4718CC312}" dt="2020-03-06T18:20:56.375" v="68" actId="1076"/>
          <ac:picMkLst>
            <pc:docMk/>
            <pc:sldMk cId="547514566" sldId="297"/>
            <ac:picMk id="8" creationId="{5F89F176-121F-4064-BAB3-0A1943FCDBF6}"/>
          </ac:picMkLst>
        </pc:picChg>
      </pc:sldChg>
      <pc:sldChg chg="addSp delSp modSp add">
        <pc:chgData name="C, Chockalingam [TECH MAHINDRA LIMITED]" userId="1d086d23-9e7c-49a8-a380-f0f5fb019678" providerId="ADAL" clId="{8CFF6FDB-FD1F-4034-8772-EAA4718CC312}" dt="2020-03-06T18:22:57.136" v="83" actId="14100"/>
        <pc:sldMkLst>
          <pc:docMk/>
          <pc:sldMk cId="2360742355" sldId="298"/>
        </pc:sldMkLst>
        <pc:spChg chg="del">
          <ac:chgData name="C, Chockalingam [TECH MAHINDRA LIMITED]" userId="1d086d23-9e7c-49a8-a380-f0f5fb019678" providerId="ADAL" clId="{8CFF6FDB-FD1F-4034-8772-EAA4718CC312}" dt="2020-03-06T18:20:39.915" v="65" actId="478"/>
          <ac:spMkLst>
            <pc:docMk/>
            <pc:sldMk cId="2360742355" sldId="298"/>
            <ac:spMk id="2" creationId="{493A6C33-28F3-474C-B6A5-538BB14CC24D}"/>
          </ac:spMkLst>
        </pc:spChg>
        <pc:spChg chg="del">
          <ac:chgData name="C, Chockalingam [TECH MAHINDRA LIMITED]" userId="1d086d23-9e7c-49a8-a380-f0f5fb019678" providerId="ADAL" clId="{8CFF6FDB-FD1F-4034-8772-EAA4718CC312}" dt="2020-03-06T18:20:39.915" v="65" actId="478"/>
          <ac:spMkLst>
            <pc:docMk/>
            <pc:sldMk cId="2360742355" sldId="298"/>
            <ac:spMk id="3" creationId="{007F5305-65FB-4DB7-8A2B-9CB135001627}"/>
          </ac:spMkLst>
        </pc:spChg>
        <pc:graphicFrameChg chg="add mod modGraphic">
          <ac:chgData name="C, Chockalingam [TECH MAHINDRA LIMITED]" userId="1d086d23-9e7c-49a8-a380-f0f5fb019678" providerId="ADAL" clId="{8CFF6FDB-FD1F-4034-8772-EAA4718CC312}" dt="2020-03-06T18:22:57.136" v="83" actId="14100"/>
          <ac:graphicFrameMkLst>
            <pc:docMk/>
            <pc:sldMk cId="2360742355" sldId="298"/>
            <ac:graphicFrameMk id="9" creationId="{0E30DC13-CF60-482F-9999-337DCAD7CA4D}"/>
          </ac:graphicFrameMkLst>
        </pc:graphicFrameChg>
        <pc:picChg chg="add del">
          <ac:chgData name="C, Chockalingam [TECH MAHINDRA LIMITED]" userId="1d086d23-9e7c-49a8-a380-f0f5fb019678" providerId="ADAL" clId="{8CFF6FDB-FD1F-4034-8772-EAA4718CC312}" dt="2020-03-06T18:20:47.371" v="67" actId="478"/>
          <ac:picMkLst>
            <pc:docMk/>
            <pc:sldMk cId="2360742355" sldId="298"/>
            <ac:picMk id="4" creationId="{7D03D944-3310-4218-BDD1-E53504B99771}"/>
          </ac:picMkLst>
        </pc:picChg>
        <pc:picChg chg="add mod">
          <ac:chgData name="C, Chockalingam [TECH MAHINDRA LIMITED]" userId="1d086d23-9e7c-49a8-a380-f0f5fb019678" providerId="ADAL" clId="{8CFF6FDB-FD1F-4034-8772-EAA4718CC312}" dt="2020-03-06T18:21:11.656" v="70" actId="1076"/>
          <ac:picMkLst>
            <pc:docMk/>
            <pc:sldMk cId="2360742355" sldId="298"/>
            <ac:picMk id="5" creationId="{1B66C291-BFDB-4D3E-A5B4-6BCF18ECA61A}"/>
          </ac:picMkLst>
        </pc:picChg>
        <pc:picChg chg="add mod">
          <ac:chgData name="C, Chockalingam [TECH MAHINDRA LIMITED]" userId="1d086d23-9e7c-49a8-a380-f0f5fb019678" providerId="ADAL" clId="{8CFF6FDB-FD1F-4034-8772-EAA4718CC312}" dt="2020-03-06T18:21:20.527" v="72" actId="1076"/>
          <ac:picMkLst>
            <pc:docMk/>
            <pc:sldMk cId="2360742355" sldId="298"/>
            <ac:picMk id="6" creationId="{A7403492-53B7-4A48-9A9D-44B39C4A0F65}"/>
          </ac:picMkLst>
        </pc:picChg>
        <pc:picChg chg="add mod">
          <ac:chgData name="C, Chockalingam [TECH MAHINDRA LIMITED]" userId="1d086d23-9e7c-49a8-a380-f0f5fb019678" providerId="ADAL" clId="{8CFF6FDB-FD1F-4034-8772-EAA4718CC312}" dt="2020-03-06T18:21:31.144" v="74" actId="1076"/>
          <ac:picMkLst>
            <pc:docMk/>
            <pc:sldMk cId="2360742355" sldId="298"/>
            <ac:picMk id="7" creationId="{27E78794-F7AA-445E-897C-C0511D18ACF2}"/>
          </ac:picMkLst>
        </pc:picChg>
        <pc:picChg chg="add mod">
          <ac:chgData name="C, Chockalingam [TECH MAHINDRA LIMITED]" userId="1d086d23-9e7c-49a8-a380-f0f5fb019678" providerId="ADAL" clId="{8CFF6FDB-FD1F-4034-8772-EAA4718CC312}" dt="2020-03-06T18:22:07.351" v="78" actId="14100"/>
          <ac:picMkLst>
            <pc:docMk/>
            <pc:sldMk cId="2360742355" sldId="298"/>
            <ac:picMk id="8" creationId="{3EDBA80B-BB57-40EC-86F9-3C1391F129BE}"/>
          </ac:picMkLst>
        </pc:picChg>
      </pc:sldChg>
      <pc:sldChg chg="addSp delSp modSp add">
        <pc:chgData name="C, Chockalingam [TECH MAHINDRA LIMITED]" userId="1d086d23-9e7c-49a8-a380-f0f5fb019678" providerId="ADAL" clId="{8CFF6FDB-FD1F-4034-8772-EAA4718CC312}" dt="2020-03-06T18:24:12.842" v="95"/>
        <pc:sldMkLst>
          <pc:docMk/>
          <pc:sldMk cId="4034386961" sldId="299"/>
        </pc:sldMkLst>
        <pc:spChg chg="del">
          <ac:chgData name="C, Chockalingam [TECH MAHINDRA LIMITED]" userId="1d086d23-9e7c-49a8-a380-f0f5fb019678" providerId="ADAL" clId="{8CFF6FDB-FD1F-4034-8772-EAA4718CC312}" dt="2020-03-06T18:23:19.850" v="85" actId="478"/>
          <ac:spMkLst>
            <pc:docMk/>
            <pc:sldMk cId="4034386961" sldId="299"/>
            <ac:spMk id="2" creationId="{8403F5DE-0FD9-46A0-8759-2517081B7115}"/>
          </ac:spMkLst>
        </pc:spChg>
        <pc:spChg chg="del">
          <ac:chgData name="C, Chockalingam [TECH MAHINDRA LIMITED]" userId="1d086d23-9e7c-49a8-a380-f0f5fb019678" providerId="ADAL" clId="{8CFF6FDB-FD1F-4034-8772-EAA4718CC312}" dt="2020-03-06T18:23:19.850" v="85" actId="478"/>
          <ac:spMkLst>
            <pc:docMk/>
            <pc:sldMk cId="4034386961" sldId="299"/>
            <ac:spMk id="3" creationId="{7ACF0DFB-F363-4356-A851-A6D3EF7C9A72}"/>
          </ac:spMkLst>
        </pc:spChg>
        <pc:picChg chg="add mod">
          <ac:chgData name="C, Chockalingam [TECH MAHINDRA LIMITED]" userId="1d086d23-9e7c-49a8-a380-f0f5fb019678" providerId="ADAL" clId="{8CFF6FDB-FD1F-4034-8772-EAA4718CC312}" dt="2020-03-06T18:23:45.248" v="90" actId="1076"/>
          <ac:picMkLst>
            <pc:docMk/>
            <pc:sldMk cId="4034386961" sldId="299"/>
            <ac:picMk id="4" creationId="{F2B2E190-7295-4AFD-8319-D3C11E4451FE}"/>
          </ac:picMkLst>
        </pc:picChg>
        <pc:picChg chg="add mod">
          <ac:chgData name="C, Chockalingam [TECH MAHINDRA LIMITED]" userId="1d086d23-9e7c-49a8-a380-f0f5fb019678" providerId="ADAL" clId="{8CFF6FDB-FD1F-4034-8772-EAA4718CC312}" dt="2020-03-06T18:23:40.448" v="89" actId="1076"/>
          <ac:picMkLst>
            <pc:docMk/>
            <pc:sldMk cId="4034386961" sldId="299"/>
            <ac:picMk id="5" creationId="{E64D3594-345F-45E4-A4EB-13004A27DD3E}"/>
          </ac:picMkLst>
        </pc:picChg>
        <pc:picChg chg="add mod">
          <ac:chgData name="C, Chockalingam [TECH MAHINDRA LIMITED]" userId="1d086d23-9e7c-49a8-a380-f0f5fb019678" providerId="ADAL" clId="{8CFF6FDB-FD1F-4034-8772-EAA4718CC312}" dt="2020-03-06T18:24:00.368" v="92" actId="1076"/>
          <ac:picMkLst>
            <pc:docMk/>
            <pc:sldMk cId="4034386961" sldId="299"/>
            <ac:picMk id="6" creationId="{A51C684F-C684-4C4D-BE2A-35B7CB35AB4C}"/>
          </ac:picMkLst>
        </pc:picChg>
        <pc:picChg chg="add del mod">
          <ac:chgData name="C, Chockalingam [TECH MAHINDRA LIMITED]" userId="1d086d23-9e7c-49a8-a380-f0f5fb019678" providerId="ADAL" clId="{8CFF6FDB-FD1F-4034-8772-EAA4718CC312}" dt="2020-03-06T18:24:12.842" v="95"/>
          <ac:picMkLst>
            <pc:docMk/>
            <pc:sldMk cId="4034386961" sldId="299"/>
            <ac:picMk id="7" creationId="{7C890B44-AAEF-40E7-B9E5-3E8AE37A1702}"/>
          </ac:picMkLst>
        </pc:picChg>
      </pc:sldChg>
      <pc:sldChg chg="add del">
        <pc:chgData name="C, Chockalingam [TECH MAHINDRA LIMITED]" userId="1d086d23-9e7c-49a8-a380-f0f5fb019678" providerId="ADAL" clId="{8CFF6FDB-FD1F-4034-8772-EAA4718CC312}" dt="2020-03-06T18:24:27.774" v="97" actId="2696"/>
        <pc:sldMkLst>
          <pc:docMk/>
          <pc:sldMk cId="716278986" sldId="300"/>
        </pc:sldMkLst>
      </pc:sldChg>
      <pc:sldChg chg="addSp delSp modSp add">
        <pc:chgData name="C, Chockalingam [TECH MAHINDRA LIMITED]" userId="1d086d23-9e7c-49a8-a380-f0f5fb019678" providerId="ADAL" clId="{8CFF6FDB-FD1F-4034-8772-EAA4718CC312}" dt="2020-03-06T18:25:12.368" v="107" actId="1076"/>
        <pc:sldMkLst>
          <pc:docMk/>
          <pc:sldMk cId="2473187150" sldId="300"/>
        </pc:sldMkLst>
        <pc:spChg chg="del">
          <ac:chgData name="C, Chockalingam [TECH MAHINDRA LIMITED]" userId="1d086d23-9e7c-49a8-a380-f0f5fb019678" providerId="ADAL" clId="{8CFF6FDB-FD1F-4034-8772-EAA4718CC312}" dt="2020-03-06T18:24:34.027" v="99" actId="478"/>
          <ac:spMkLst>
            <pc:docMk/>
            <pc:sldMk cId="2473187150" sldId="300"/>
            <ac:spMk id="2" creationId="{D5BCE73F-F1E5-4A3A-BAF7-7CB4857ED73E}"/>
          </ac:spMkLst>
        </pc:spChg>
        <pc:spChg chg="del">
          <ac:chgData name="C, Chockalingam [TECH MAHINDRA LIMITED]" userId="1d086d23-9e7c-49a8-a380-f0f5fb019678" providerId="ADAL" clId="{8CFF6FDB-FD1F-4034-8772-EAA4718CC312}" dt="2020-03-06T18:24:34.027" v="99" actId="478"/>
          <ac:spMkLst>
            <pc:docMk/>
            <pc:sldMk cId="2473187150" sldId="300"/>
            <ac:spMk id="3" creationId="{4BF17500-5382-4677-AF3F-B5525FCDBBDD}"/>
          </ac:spMkLst>
        </pc:spChg>
        <pc:picChg chg="add mod">
          <ac:chgData name="C, Chockalingam [TECH MAHINDRA LIMITED]" userId="1d086d23-9e7c-49a8-a380-f0f5fb019678" providerId="ADAL" clId="{8CFF6FDB-FD1F-4034-8772-EAA4718CC312}" dt="2020-03-06T18:24:37.928" v="101" actId="1076"/>
          <ac:picMkLst>
            <pc:docMk/>
            <pc:sldMk cId="2473187150" sldId="300"/>
            <ac:picMk id="4" creationId="{431450F9-9179-400B-BAA3-18C9D756FFE0}"/>
          </ac:picMkLst>
        </pc:picChg>
        <pc:picChg chg="add mod">
          <ac:chgData name="C, Chockalingam [TECH MAHINDRA LIMITED]" userId="1d086d23-9e7c-49a8-a380-f0f5fb019678" providerId="ADAL" clId="{8CFF6FDB-FD1F-4034-8772-EAA4718CC312}" dt="2020-03-06T18:24:46.545" v="103" actId="1076"/>
          <ac:picMkLst>
            <pc:docMk/>
            <pc:sldMk cId="2473187150" sldId="300"/>
            <ac:picMk id="5" creationId="{729E35AC-E9F7-4F99-9964-06436A84BC8E}"/>
          </ac:picMkLst>
        </pc:picChg>
        <pc:picChg chg="add mod">
          <ac:chgData name="C, Chockalingam [TECH MAHINDRA LIMITED]" userId="1d086d23-9e7c-49a8-a380-f0f5fb019678" providerId="ADAL" clId="{8CFF6FDB-FD1F-4034-8772-EAA4718CC312}" dt="2020-03-06T18:24:59.345" v="105" actId="1076"/>
          <ac:picMkLst>
            <pc:docMk/>
            <pc:sldMk cId="2473187150" sldId="300"/>
            <ac:picMk id="6" creationId="{37E8E806-21DE-47C1-980A-90DE044E7FE3}"/>
          </ac:picMkLst>
        </pc:picChg>
        <pc:picChg chg="add mod">
          <ac:chgData name="C, Chockalingam [TECH MAHINDRA LIMITED]" userId="1d086d23-9e7c-49a8-a380-f0f5fb019678" providerId="ADAL" clId="{8CFF6FDB-FD1F-4034-8772-EAA4718CC312}" dt="2020-03-06T18:25:12.368" v="107" actId="1076"/>
          <ac:picMkLst>
            <pc:docMk/>
            <pc:sldMk cId="2473187150" sldId="300"/>
            <ac:picMk id="7" creationId="{0880484E-4795-4ED6-B12D-6D5A665DFBA5}"/>
          </ac:picMkLst>
        </pc:picChg>
      </pc:sldChg>
      <pc:sldChg chg="addSp delSp modSp add">
        <pc:chgData name="C, Chockalingam [TECH MAHINDRA LIMITED]" userId="1d086d23-9e7c-49a8-a380-f0f5fb019678" providerId="ADAL" clId="{8CFF6FDB-FD1F-4034-8772-EAA4718CC312}" dt="2020-03-06T18:28:18.016" v="150" actId="1076"/>
        <pc:sldMkLst>
          <pc:docMk/>
          <pc:sldMk cId="3434084705" sldId="301"/>
        </pc:sldMkLst>
        <pc:spChg chg="del">
          <ac:chgData name="C, Chockalingam [TECH MAHINDRA LIMITED]" userId="1d086d23-9e7c-49a8-a380-f0f5fb019678" providerId="ADAL" clId="{8CFF6FDB-FD1F-4034-8772-EAA4718CC312}" dt="2020-03-06T18:26:55.755" v="120" actId="478"/>
          <ac:spMkLst>
            <pc:docMk/>
            <pc:sldMk cId="3434084705" sldId="301"/>
            <ac:spMk id="2" creationId="{36B2C888-DDB2-47BD-BDB4-15DD1D2638A9}"/>
          </ac:spMkLst>
        </pc:spChg>
        <pc:spChg chg="del">
          <ac:chgData name="C, Chockalingam [TECH MAHINDRA LIMITED]" userId="1d086d23-9e7c-49a8-a380-f0f5fb019678" providerId="ADAL" clId="{8CFF6FDB-FD1F-4034-8772-EAA4718CC312}" dt="2020-03-06T18:26:55.755" v="120" actId="478"/>
          <ac:spMkLst>
            <pc:docMk/>
            <pc:sldMk cId="3434084705" sldId="301"/>
            <ac:spMk id="3" creationId="{90D0FC21-81EA-44AE-B564-2FB3FA967033}"/>
          </ac:spMkLst>
        </pc:spChg>
        <pc:picChg chg="add mod">
          <ac:chgData name="C, Chockalingam [TECH MAHINDRA LIMITED]" userId="1d086d23-9e7c-49a8-a380-f0f5fb019678" providerId="ADAL" clId="{8CFF6FDB-FD1F-4034-8772-EAA4718CC312}" dt="2020-03-06T18:26:59.400" v="122" actId="1076"/>
          <ac:picMkLst>
            <pc:docMk/>
            <pc:sldMk cId="3434084705" sldId="301"/>
            <ac:picMk id="4" creationId="{7A15799E-DDAD-4D64-974F-4782059ED4CF}"/>
          </ac:picMkLst>
        </pc:picChg>
        <pc:picChg chg="add mod">
          <ac:chgData name="C, Chockalingam [TECH MAHINDRA LIMITED]" userId="1d086d23-9e7c-49a8-a380-f0f5fb019678" providerId="ADAL" clId="{8CFF6FDB-FD1F-4034-8772-EAA4718CC312}" dt="2020-03-06T18:28:05.376" v="148" actId="1076"/>
          <ac:picMkLst>
            <pc:docMk/>
            <pc:sldMk cId="3434084705" sldId="301"/>
            <ac:picMk id="5" creationId="{68EB1EFC-9716-47D6-9BF6-5AC8B549478D}"/>
          </ac:picMkLst>
        </pc:picChg>
        <pc:picChg chg="add mod">
          <ac:chgData name="C, Chockalingam [TECH MAHINDRA LIMITED]" userId="1d086d23-9e7c-49a8-a380-f0f5fb019678" providerId="ADAL" clId="{8CFF6FDB-FD1F-4034-8772-EAA4718CC312}" dt="2020-03-06T18:28:18.016" v="150" actId="1076"/>
          <ac:picMkLst>
            <pc:docMk/>
            <pc:sldMk cId="3434084705" sldId="301"/>
            <ac:picMk id="6" creationId="{B073CA70-6D2D-4658-AB41-36CE11D38F4D}"/>
          </ac:picMkLst>
        </pc:picChg>
      </pc:sldChg>
      <pc:sldChg chg="addSp delSp modSp add">
        <pc:chgData name="C, Chockalingam [TECH MAHINDRA LIMITED]" userId="1d086d23-9e7c-49a8-a380-f0f5fb019678" providerId="ADAL" clId="{8CFF6FDB-FD1F-4034-8772-EAA4718CC312}" dt="2020-03-06T18:29:35.161" v="158" actId="1076"/>
        <pc:sldMkLst>
          <pc:docMk/>
          <pc:sldMk cId="157551181" sldId="302"/>
        </pc:sldMkLst>
        <pc:spChg chg="del">
          <ac:chgData name="C, Chockalingam [TECH MAHINDRA LIMITED]" userId="1d086d23-9e7c-49a8-a380-f0f5fb019678" providerId="ADAL" clId="{8CFF6FDB-FD1F-4034-8772-EAA4718CC312}" dt="2020-03-06T18:28:38.266" v="152" actId="478"/>
          <ac:spMkLst>
            <pc:docMk/>
            <pc:sldMk cId="157551181" sldId="302"/>
            <ac:spMk id="2" creationId="{B6303946-0920-44DA-ADB2-D2330A724126}"/>
          </ac:spMkLst>
        </pc:spChg>
        <pc:spChg chg="del">
          <ac:chgData name="C, Chockalingam [TECH MAHINDRA LIMITED]" userId="1d086d23-9e7c-49a8-a380-f0f5fb019678" providerId="ADAL" clId="{8CFF6FDB-FD1F-4034-8772-EAA4718CC312}" dt="2020-03-06T18:28:38.266" v="152" actId="478"/>
          <ac:spMkLst>
            <pc:docMk/>
            <pc:sldMk cId="157551181" sldId="302"/>
            <ac:spMk id="3" creationId="{89764732-9976-405F-8C6B-9DB402A42914}"/>
          </ac:spMkLst>
        </pc:spChg>
        <pc:picChg chg="add mod">
          <ac:chgData name="C, Chockalingam [TECH MAHINDRA LIMITED]" userId="1d086d23-9e7c-49a8-a380-f0f5fb019678" providerId="ADAL" clId="{8CFF6FDB-FD1F-4034-8772-EAA4718CC312}" dt="2020-03-06T18:28:44.097" v="154" actId="1076"/>
          <ac:picMkLst>
            <pc:docMk/>
            <pc:sldMk cId="157551181" sldId="302"/>
            <ac:picMk id="4" creationId="{049D531A-0224-4B7E-8E57-A84BF86FA893}"/>
          </ac:picMkLst>
        </pc:picChg>
        <pc:picChg chg="add mod">
          <ac:chgData name="C, Chockalingam [TECH MAHINDRA LIMITED]" userId="1d086d23-9e7c-49a8-a380-f0f5fb019678" providerId="ADAL" clId="{8CFF6FDB-FD1F-4034-8772-EAA4718CC312}" dt="2020-03-06T18:29:24.665" v="156" actId="1076"/>
          <ac:picMkLst>
            <pc:docMk/>
            <pc:sldMk cId="157551181" sldId="302"/>
            <ac:picMk id="5" creationId="{39CB9CE3-2C66-4985-9828-732512BB88C9}"/>
          </ac:picMkLst>
        </pc:picChg>
        <pc:picChg chg="add mod">
          <ac:chgData name="C, Chockalingam [TECH MAHINDRA LIMITED]" userId="1d086d23-9e7c-49a8-a380-f0f5fb019678" providerId="ADAL" clId="{8CFF6FDB-FD1F-4034-8772-EAA4718CC312}" dt="2020-03-06T18:29:35.161" v="158" actId="1076"/>
          <ac:picMkLst>
            <pc:docMk/>
            <pc:sldMk cId="157551181" sldId="302"/>
            <ac:picMk id="6" creationId="{E04CADCA-59F6-4837-B350-007660474D7B}"/>
          </ac:picMkLst>
        </pc:picChg>
      </pc:sldChg>
      <pc:sldChg chg="addSp delSp modSp add">
        <pc:chgData name="C, Chockalingam [TECH MAHINDRA LIMITED]" userId="1d086d23-9e7c-49a8-a380-f0f5fb019678" providerId="ADAL" clId="{8CFF6FDB-FD1F-4034-8772-EAA4718CC312}" dt="2020-03-06T18:30:39.491" v="167"/>
        <pc:sldMkLst>
          <pc:docMk/>
          <pc:sldMk cId="3265769956" sldId="303"/>
        </pc:sldMkLst>
        <pc:spChg chg="del">
          <ac:chgData name="C, Chockalingam [TECH MAHINDRA LIMITED]" userId="1d086d23-9e7c-49a8-a380-f0f5fb019678" providerId="ADAL" clId="{8CFF6FDB-FD1F-4034-8772-EAA4718CC312}" dt="2020-03-06T18:29:47.080" v="160" actId="478"/>
          <ac:spMkLst>
            <pc:docMk/>
            <pc:sldMk cId="3265769956" sldId="303"/>
            <ac:spMk id="2" creationId="{DB0AE78C-C7D7-43DB-A8AB-A6D907518CDC}"/>
          </ac:spMkLst>
        </pc:spChg>
        <pc:spChg chg="del">
          <ac:chgData name="C, Chockalingam [TECH MAHINDRA LIMITED]" userId="1d086d23-9e7c-49a8-a380-f0f5fb019678" providerId="ADAL" clId="{8CFF6FDB-FD1F-4034-8772-EAA4718CC312}" dt="2020-03-06T18:29:47.080" v="160" actId="478"/>
          <ac:spMkLst>
            <pc:docMk/>
            <pc:sldMk cId="3265769956" sldId="303"/>
            <ac:spMk id="3" creationId="{2596D3AD-559A-4123-AB23-A32AB7AC1309}"/>
          </ac:spMkLst>
        </pc:spChg>
        <pc:picChg chg="add mod">
          <ac:chgData name="C, Chockalingam [TECH MAHINDRA LIMITED]" userId="1d086d23-9e7c-49a8-a380-f0f5fb019678" providerId="ADAL" clId="{8CFF6FDB-FD1F-4034-8772-EAA4718CC312}" dt="2020-03-06T18:29:54.216" v="162" actId="1076"/>
          <ac:picMkLst>
            <pc:docMk/>
            <pc:sldMk cId="3265769956" sldId="303"/>
            <ac:picMk id="4" creationId="{EB45A430-EAB8-4A90-8F1F-8607956B7FA1}"/>
          </ac:picMkLst>
        </pc:picChg>
        <pc:picChg chg="add mod">
          <ac:chgData name="C, Chockalingam [TECH MAHINDRA LIMITED]" userId="1d086d23-9e7c-49a8-a380-f0f5fb019678" providerId="ADAL" clId="{8CFF6FDB-FD1F-4034-8772-EAA4718CC312}" dt="2020-03-06T18:30:14.744" v="166" actId="1076"/>
          <ac:picMkLst>
            <pc:docMk/>
            <pc:sldMk cId="3265769956" sldId="303"/>
            <ac:picMk id="5" creationId="{5437995C-ED64-48A8-B162-DBAE8D002CD9}"/>
          </ac:picMkLst>
        </pc:picChg>
        <pc:picChg chg="add">
          <ac:chgData name="C, Chockalingam [TECH MAHINDRA LIMITED]" userId="1d086d23-9e7c-49a8-a380-f0f5fb019678" providerId="ADAL" clId="{8CFF6FDB-FD1F-4034-8772-EAA4718CC312}" dt="2020-03-06T18:30:39.491" v="167"/>
          <ac:picMkLst>
            <pc:docMk/>
            <pc:sldMk cId="3265769956" sldId="303"/>
            <ac:picMk id="6" creationId="{17CFBF76-347F-4CE3-8A72-0346B3FC6CA5}"/>
          </ac:picMkLst>
        </pc:picChg>
      </pc:sldChg>
      <pc:sldChg chg="addSp delSp modSp add">
        <pc:chgData name="C, Chockalingam [TECH MAHINDRA LIMITED]" userId="1d086d23-9e7c-49a8-a380-f0f5fb019678" providerId="ADAL" clId="{8CFF6FDB-FD1F-4034-8772-EAA4718CC312}" dt="2020-03-06T18:31:14.296" v="175" actId="1076"/>
        <pc:sldMkLst>
          <pc:docMk/>
          <pc:sldMk cId="2771322614" sldId="304"/>
        </pc:sldMkLst>
        <pc:spChg chg="del">
          <ac:chgData name="C, Chockalingam [TECH MAHINDRA LIMITED]" userId="1d086d23-9e7c-49a8-a380-f0f5fb019678" providerId="ADAL" clId="{8CFF6FDB-FD1F-4034-8772-EAA4718CC312}" dt="2020-03-06T18:30:49.536" v="169" actId="478"/>
          <ac:spMkLst>
            <pc:docMk/>
            <pc:sldMk cId="2771322614" sldId="304"/>
            <ac:spMk id="2" creationId="{8A814936-6A70-4B92-AA1B-8AC1CC159DC3}"/>
          </ac:spMkLst>
        </pc:spChg>
        <pc:spChg chg="del">
          <ac:chgData name="C, Chockalingam [TECH MAHINDRA LIMITED]" userId="1d086d23-9e7c-49a8-a380-f0f5fb019678" providerId="ADAL" clId="{8CFF6FDB-FD1F-4034-8772-EAA4718CC312}" dt="2020-03-06T18:30:49.536" v="169" actId="478"/>
          <ac:spMkLst>
            <pc:docMk/>
            <pc:sldMk cId="2771322614" sldId="304"/>
            <ac:spMk id="3" creationId="{87899913-4C4C-4557-9A79-3041A14904B9}"/>
          </ac:spMkLst>
        </pc:spChg>
        <pc:picChg chg="add mod">
          <ac:chgData name="C, Chockalingam [TECH MAHINDRA LIMITED]" userId="1d086d23-9e7c-49a8-a380-f0f5fb019678" providerId="ADAL" clId="{8CFF6FDB-FD1F-4034-8772-EAA4718CC312}" dt="2020-03-06T18:30:53.232" v="171" actId="1076"/>
          <ac:picMkLst>
            <pc:docMk/>
            <pc:sldMk cId="2771322614" sldId="304"/>
            <ac:picMk id="4" creationId="{32D67E64-ED1C-44E0-BDC6-66B552DAE743}"/>
          </ac:picMkLst>
        </pc:picChg>
        <pc:picChg chg="add mod">
          <ac:chgData name="C, Chockalingam [TECH MAHINDRA LIMITED]" userId="1d086d23-9e7c-49a8-a380-f0f5fb019678" providerId="ADAL" clId="{8CFF6FDB-FD1F-4034-8772-EAA4718CC312}" dt="2020-03-06T18:31:03.481" v="173" actId="1076"/>
          <ac:picMkLst>
            <pc:docMk/>
            <pc:sldMk cId="2771322614" sldId="304"/>
            <ac:picMk id="5" creationId="{B2002110-916B-4701-A830-2537204D8D88}"/>
          </ac:picMkLst>
        </pc:picChg>
        <pc:picChg chg="add mod">
          <ac:chgData name="C, Chockalingam [TECH MAHINDRA LIMITED]" userId="1d086d23-9e7c-49a8-a380-f0f5fb019678" providerId="ADAL" clId="{8CFF6FDB-FD1F-4034-8772-EAA4718CC312}" dt="2020-03-06T18:31:14.296" v="175" actId="1076"/>
          <ac:picMkLst>
            <pc:docMk/>
            <pc:sldMk cId="2771322614" sldId="304"/>
            <ac:picMk id="6" creationId="{87E51941-5461-45F1-9834-81034C28ED04}"/>
          </ac:picMkLst>
        </pc:picChg>
      </pc:sldChg>
      <pc:sldChg chg="addSp delSp modSp add">
        <pc:chgData name="C, Chockalingam [TECH MAHINDRA LIMITED]" userId="1d086d23-9e7c-49a8-a380-f0f5fb019678" providerId="ADAL" clId="{8CFF6FDB-FD1F-4034-8772-EAA4718CC312}" dt="2020-03-06T18:31:57.666" v="183" actId="1076"/>
        <pc:sldMkLst>
          <pc:docMk/>
          <pc:sldMk cId="1404845192" sldId="305"/>
        </pc:sldMkLst>
        <pc:spChg chg="del">
          <ac:chgData name="C, Chockalingam [TECH MAHINDRA LIMITED]" userId="1d086d23-9e7c-49a8-a380-f0f5fb019678" providerId="ADAL" clId="{8CFF6FDB-FD1F-4034-8772-EAA4718CC312}" dt="2020-03-06T18:31:27.853" v="177" actId="478"/>
          <ac:spMkLst>
            <pc:docMk/>
            <pc:sldMk cId="1404845192" sldId="305"/>
            <ac:spMk id="2" creationId="{3CD2B740-EE2C-4FF8-A531-287723EF0560}"/>
          </ac:spMkLst>
        </pc:spChg>
        <pc:spChg chg="del">
          <ac:chgData name="C, Chockalingam [TECH MAHINDRA LIMITED]" userId="1d086d23-9e7c-49a8-a380-f0f5fb019678" providerId="ADAL" clId="{8CFF6FDB-FD1F-4034-8772-EAA4718CC312}" dt="2020-03-06T18:31:27.853" v="177" actId="478"/>
          <ac:spMkLst>
            <pc:docMk/>
            <pc:sldMk cId="1404845192" sldId="305"/>
            <ac:spMk id="3" creationId="{09B2F4BB-EC6D-408A-9204-0D19EBF3B0A4}"/>
          </ac:spMkLst>
        </pc:spChg>
        <pc:picChg chg="add mod">
          <ac:chgData name="C, Chockalingam [TECH MAHINDRA LIMITED]" userId="1d086d23-9e7c-49a8-a380-f0f5fb019678" providerId="ADAL" clId="{8CFF6FDB-FD1F-4034-8772-EAA4718CC312}" dt="2020-03-06T18:31:33.656" v="179" actId="1076"/>
          <ac:picMkLst>
            <pc:docMk/>
            <pc:sldMk cId="1404845192" sldId="305"/>
            <ac:picMk id="4" creationId="{6A4F0852-593D-42B9-95FC-FF865DEBAD53}"/>
          </ac:picMkLst>
        </pc:picChg>
        <pc:picChg chg="add mod">
          <ac:chgData name="C, Chockalingam [TECH MAHINDRA LIMITED]" userId="1d086d23-9e7c-49a8-a380-f0f5fb019678" providerId="ADAL" clId="{8CFF6FDB-FD1F-4034-8772-EAA4718CC312}" dt="2020-03-06T18:31:47.352" v="181" actId="1076"/>
          <ac:picMkLst>
            <pc:docMk/>
            <pc:sldMk cId="1404845192" sldId="305"/>
            <ac:picMk id="5" creationId="{6F22E32D-381F-474E-A6DE-5E62225FE967}"/>
          </ac:picMkLst>
        </pc:picChg>
        <pc:picChg chg="add mod">
          <ac:chgData name="C, Chockalingam [TECH MAHINDRA LIMITED]" userId="1d086d23-9e7c-49a8-a380-f0f5fb019678" providerId="ADAL" clId="{8CFF6FDB-FD1F-4034-8772-EAA4718CC312}" dt="2020-03-06T18:31:57.666" v="183" actId="1076"/>
          <ac:picMkLst>
            <pc:docMk/>
            <pc:sldMk cId="1404845192" sldId="305"/>
            <ac:picMk id="6" creationId="{DBED9082-64B2-4F3C-8427-60123B4B54F1}"/>
          </ac:picMkLst>
        </pc:picChg>
      </pc:sldChg>
      <pc:sldChg chg="addSp delSp modSp add">
        <pc:chgData name="C, Chockalingam [TECH MAHINDRA LIMITED]" userId="1d086d23-9e7c-49a8-a380-f0f5fb019678" providerId="ADAL" clId="{8CFF6FDB-FD1F-4034-8772-EAA4718CC312}" dt="2020-03-06T18:32:59.120" v="193" actId="1076"/>
        <pc:sldMkLst>
          <pc:docMk/>
          <pc:sldMk cId="1606480381" sldId="306"/>
        </pc:sldMkLst>
        <pc:spChg chg="del">
          <ac:chgData name="C, Chockalingam [TECH MAHINDRA LIMITED]" userId="1d086d23-9e7c-49a8-a380-f0f5fb019678" providerId="ADAL" clId="{8CFF6FDB-FD1F-4034-8772-EAA4718CC312}" dt="2020-03-06T18:32:09.308" v="185" actId="478"/>
          <ac:spMkLst>
            <pc:docMk/>
            <pc:sldMk cId="1606480381" sldId="306"/>
            <ac:spMk id="2" creationId="{266BFCCB-598D-45AC-8BB6-0721F0A22E65}"/>
          </ac:spMkLst>
        </pc:spChg>
        <pc:spChg chg="del">
          <ac:chgData name="C, Chockalingam [TECH MAHINDRA LIMITED]" userId="1d086d23-9e7c-49a8-a380-f0f5fb019678" providerId="ADAL" clId="{8CFF6FDB-FD1F-4034-8772-EAA4718CC312}" dt="2020-03-06T18:32:09.308" v="185" actId="478"/>
          <ac:spMkLst>
            <pc:docMk/>
            <pc:sldMk cId="1606480381" sldId="306"/>
            <ac:spMk id="3" creationId="{5BCD6CFA-5B11-4A00-ACD6-DAE37131373D}"/>
          </ac:spMkLst>
        </pc:spChg>
        <pc:picChg chg="add mod">
          <ac:chgData name="C, Chockalingam [TECH MAHINDRA LIMITED]" userId="1d086d23-9e7c-49a8-a380-f0f5fb019678" providerId="ADAL" clId="{8CFF6FDB-FD1F-4034-8772-EAA4718CC312}" dt="2020-03-06T18:32:17.544" v="187" actId="1076"/>
          <ac:picMkLst>
            <pc:docMk/>
            <pc:sldMk cId="1606480381" sldId="306"/>
            <ac:picMk id="4" creationId="{76C04544-BE93-4795-B76B-FE7DDE7A06BA}"/>
          </ac:picMkLst>
        </pc:picChg>
        <pc:picChg chg="add mod">
          <ac:chgData name="C, Chockalingam [TECH MAHINDRA LIMITED]" userId="1d086d23-9e7c-49a8-a380-f0f5fb019678" providerId="ADAL" clId="{8CFF6FDB-FD1F-4034-8772-EAA4718CC312}" dt="2020-03-06T18:32:32.848" v="189" actId="1076"/>
          <ac:picMkLst>
            <pc:docMk/>
            <pc:sldMk cId="1606480381" sldId="306"/>
            <ac:picMk id="5" creationId="{9A6129A3-294F-4CA9-941D-08EF484C938E}"/>
          </ac:picMkLst>
        </pc:picChg>
        <pc:picChg chg="add mod">
          <ac:chgData name="C, Chockalingam [TECH MAHINDRA LIMITED]" userId="1d086d23-9e7c-49a8-a380-f0f5fb019678" providerId="ADAL" clId="{8CFF6FDB-FD1F-4034-8772-EAA4718CC312}" dt="2020-03-06T18:32:59.120" v="193" actId="1076"/>
          <ac:picMkLst>
            <pc:docMk/>
            <pc:sldMk cId="1606480381" sldId="306"/>
            <ac:picMk id="6" creationId="{B573DD60-9E14-4470-BFFB-0D33581B9678}"/>
          </ac:picMkLst>
        </pc:picChg>
      </pc:sldChg>
      <pc:sldChg chg="addSp delSp modSp add">
        <pc:chgData name="C, Chockalingam [TECH MAHINDRA LIMITED]" userId="1d086d23-9e7c-49a8-a380-f0f5fb019678" providerId="ADAL" clId="{8CFF6FDB-FD1F-4034-8772-EAA4718CC312}" dt="2020-03-06T18:34:26.711" v="201" actId="1076"/>
        <pc:sldMkLst>
          <pc:docMk/>
          <pc:sldMk cId="3035947447" sldId="307"/>
        </pc:sldMkLst>
        <pc:spChg chg="del">
          <ac:chgData name="C, Chockalingam [TECH MAHINDRA LIMITED]" userId="1d086d23-9e7c-49a8-a380-f0f5fb019678" providerId="ADAL" clId="{8CFF6FDB-FD1F-4034-8772-EAA4718CC312}" dt="2020-03-06T18:33:19.792" v="195" actId="478"/>
          <ac:spMkLst>
            <pc:docMk/>
            <pc:sldMk cId="3035947447" sldId="307"/>
            <ac:spMk id="2" creationId="{126CDFA6-4B39-47E3-A073-E70AE9CC74FD}"/>
          </ac:spMkLst>
        </pc:spChg>
        <pc:spChg chg="del">
          <ac:chgData name="C, Chockalingam [TECH MAHINDRA LIMITED]" userId="1d086d23-9e7c-49a8-a380-f0f5fb019678" providerId="ADAL" clId="{8CFF6FDB-FD1F-4034-8772-EAA4718CC312}" dt="2020-03-06T18:33:19.792" v="195" actId="478"/>
          <ac:spMkLst>
            <pc:docMk/>
            <pc:sldMk cId="3035947447" sldId="307"/>
            <ac:spMk id="3" creationId="{C5A3B1B0-CA60-4381-821F-611BF40F1FF6}"/>
          </ac:spMkLst>
        </pc:spChg>
        <pc:graphicFrameChg chg="add mod">
          <ac:chgData name="C, Chockalingam [TECH MAHINDRA LIMITED]" userId="1d086d23-9e7c-49a8-a380-f0f5fb019678" providerId="ADAL" clId="{8CFF6FDB-FD1F-4034-8772-EAA4718CC312}" dt="2020-03-06T18:34:26.711" v="201" actId="1076"/>
          <ac:graphicFrameMkLst>
            <pc:docMk/>
            <pc:sldMk cId="3035947447" sldId="307"/>
            <ac:graphicFrameMk id="6" creationId="{F58BB3D4-EEE1-4350-9191-DE71CE2D15DE}"/>
          </ac:graphicFrameMkLst>
        </pc:graphicFrameChg>
        <pc:picChg chg="add mod">
          <ac:chgData name="C, Chockalingam [TECH MAHINDRA LIMITED]" userId="1d086d23-9e7c-49a8-a380-f0f5fb019678" providerId="ADAL" clId="{8CFF6FDB-FD1F-4034-8772-EAA4718CC312}" dt="2020-03-06T18:33:23.263" v="197" actId="1076"/>
          <ac:picMkLst>
            <pc:docMk/>
            <pc:sldMk cId="3035947447" sldId="307"/>
            <ac:picMk id="4" creationId="{3051FEE8-7201-4408-8D3E-967B018D680F}"/>
          </ac:picMkLst>
        </pc:picChg>
        <pc:picChg chg="add mod">
          <ac:chgData name="C, Chockalingam [TECH MAHINDRA LIMITED]" userId="1d086d23-9e7c-49a8-a380-f0f5fb019678" providerId="ADAL" clId="{8CFF6FDB-FD1F-4034-8772-EAA4718CC312}" dt="2020-03-06T18:34:10.167" v="199" actId="1076"/>
          <ac:picMkLst>
            <pc:docMk/>
            <pc:sldMk cId="3035947447" sldId="307"/>
            <ac:picMk id="5" creationId="{E5A347EB-5EF9-446C-A29B-2F6B631248A1}"/>
          </ac:picMkLst>
        </pc:picChg>
      </pc:sldChg>
      <pc:sldChg chg="addSp delSp modSp add">
        <pc:chgData name="C, Chockalingam [TECH MAHINDRA LIMITED]" userId="1d086d23-9e7c-49a8-a380-f0f5fb019678" providerId="ADAL" clId="{8CFF6FDB-FD1F-4034-8772-EAA4718CC312}" dt="2020-03-06T18:35:14.103" v="209" actId="1076"/>
        <pc:sldMkLst>
          <pc:docMk/>
          <pc:sldMk cId="3639262408" sldId="308"/>
        </pc:sldMkLst>
        <pc:spChg chg="del">
          <ac:chgData name="C, Chockalingam [TECH MAHINDRA LIMITED]" userId="1d086d23-9e7c-49a8-a380-f0f5fb019678" providerId="ADAL" clId="{8CFF6FDB-FD1F-4034-8772-EAA4718CC312}" dt="2020-03-06T18:34:42.502" v="203" actId="478"/>
          <ac:spMkLst>
            <pc:docMk/>
            <pc:sldMk cId="3639262408" sldId="308"/>
            <ac:spMk id="2" creationId="{EF9D8C88-2E6D-4D13-A096-910FC6375B34}"/>
          </ac:spMkLst>
        </pc:spChg>
        <pc:spChg chg="del">
          <ac:chgData name="C, Chockalingam [TECH MAHINDRA LIMITED]" userId="1d086d23-9e7c-49a8-a380-f0f5fb019678" providerId="ADAL" clId="{8CFF6FDB-FD1F-4034-8772-EAA4718CC312}" dt="2020-03-06T18:34:42.502" v="203" actId="478"/>
          <ac:spMkLst>
            <pc:docMk/>
            <pc:sldMk cId="3639262408" sldId="308"/>
            <ac:spMk id="3" creationId="{D81F5496-E9C8-4CE3-BC4B-B628D41EEDFE}"/>
          </ac:spMkLst>
        </pc:spChg>
        <pc:picChg chg="add mod">
          <ac:chgData name="C, Chockalingam [TECH MAHINDRA LIMITED]" userId="1d086d23-9e7c-49a8-a380-f0f5fb019678" providerId="ADAL" clId="{8CFF6FDB-FD1F-4034-8772-EAA4718CC312}" dt="2020-03-06T18:34:46.855" v="205" actId="1076"/>
          <ac:picMkLst>
            <pc:docMk/>
            <pc:sldMk cId="3639262408" sldId="308"/>
            <ac:picMk id="4" creationId="{30E8E306-B9F3-49C9-808F-558EB39A42CB}"/>
          </ac:picMkLst>
        </pc:picChg>
        <pc:picChg chg="add mod">
          <ac:chgData name="C, Chockalingam [TECH MAHINDRA LIMITED]" userId="1d086d23-9e7c-49a8-a380-f0f5fb019678" providerId="ADAL" clId="{8CFF6FDB-FD1F-4034-8772-EAA4718CC312}" dt="2020-03-06T18:34:56.304" v="207" actId="1076"/>
          <ac:picMkLst>
            <pc:docMk/>
            <pc:sldMk cId="3639262408" sldId="308"/>
            <ac:picMk id="5" creationId="{A2B6D5B7-339E-4D4D-B9EC-F21DD229B20C}"/>
          </ac:picMkLst>
        </pc:picChg>
        <pc:picChg chg="add mod">
          <ac:chgData name="C, Chockalingam [TECH MAHINDRA LIMITED]" userId="1d086d23-9e7c-49a8-a380-f0f5fb019678" providerId="ADAL" clId="{8CFF6FDB-FD1F-4034-8772-EAA4718CC312}" dt="2020-03-06T18:35:14.103" v="209" actId="1076"/>
          <ac:picMkLst>
            <pc:docMk/>
            <pc:sldMk cId="3639262408" sldId="308"/>
            <ac:picMk id="6" creationId="{230825A1-BEAC-4697-8AFC-181761BBFE00}"/>
          </ac:picMkLst>
        </pc:picChg>
      </pc:sldChg>
      <pc:sldChg chg="addSp delSp modSp add">
        <pc:chgData name="C, Chockalingam [TECH MAHINDRA LIMITED]" userId="1d086d23-9e7c-49a8-a380-f0f5fb019678" providerId="ADAL" clId="{8CFF6FDB-FD1F-4034-8772-EAA4718CC312}" dt="2020-03-06T18:36:16.551" v="221" actId="1076"/>
        <pc:sldMkLst>
          <pc:docMk/>
          <pc:sldMk cId="528135120" sldId="309"/>
        </pc:sldMkLst>
        <pc:spChg chg="del">
          <ac:chgData name="C, Chockalingam [TECH MAHINDRA LIMITED]" userId="1d086d23-9e7c-49a8-a380-f0f5fb019678" providerId="ADAL" clId="{8CFF6FDB-FD1F-4034-8772-EAA4718CC312}" dt="2020-03-06T18:35:28.548" v="211" actId="478"/>
          <ac:spMkLst>
            <pc:docMk/>
            <pc:sldMk cId="528135120" sldId="309"/>
            <ac:spMk id="2" creationId="{2461D573-7436-417B-9343-52F00D04A5B0}"/>
          </ac:spMkLst>
        </pc:spChg>
        <pc:spChg chg="del">
          <ac:chgData name="C, Chockalingam [TECH MAHINDRA LIMITED]" userId="1d086d23-9e7c-49a8-a380-f0f5fb019678" providerId="ADAL" clId="{8CFF6FDB-FD1F-4034-8772-EAA4718CC312}" dt="2020-03-06T18:35:28.548" v="211" actId="478"/>
          <ac:spMkLst>
            <pc:docMk/>
            <pc:sldMk cId="528135120" sldId="309"/>
            <ac:spMk id="3" creationId="{3CBB128C-14E2-4BFB-A9B9-A72A7F19E082}"/>
          </ac:spMkLst>
        </pc:spChg>
        <pc:picChg chg="add mod">
          <ac:chgData name="C, Chockalingam [TECH MAHINDRA LIMITED]" userId="1d086d23-9e7c-49a8-a380-f0f5fb019678" providerId="ADAL" clId="{8CFF6FDB-FD1F-4034-8772-EAA4718CC312}" dt="2020-03-06T18:35:36.431" v="213" actId="1076"/>
          <ac:picMkLst>
            <pc:docMk/>
            <pc:sldMk cId="528135120" sldId="309"/>
            <ac:picMk id="4" creationId="{D99A3EB3-03F8-40F7-9C09-D5E6E662C0EE}"/>
          </ac:picMkLst>
        </pc:picChg>
        <pc:picChg chg="add mod">
          <ac:chgData name="C, Chockalingam [TECH MAHINDRA LIMITED]" userId="1d086d23-9e7c-49a8-a380-f0f5fb019678" providerId="ADAL" clId="{8CFF6FDB-FD1F-4034-8772-EAA4718CC312}" dt="2020-03-06T18:35:46.078" v="215" actId="1076"/>
          <ac:picMkLst>
            <pc:docMk/>
            <pc:sldMk cId="528135120" sldId="309"/>
            <ac:picMk id="5" creationId="{625C97B9-974C-44E7-A08B-F9EE33B3817F}"/>
          </ac:picMkLst>
        </pc:picChg>
        <pc:picChg chg="add mod">
          <ac:chgData name="C, Chockalingam [TECH MAHINDRA LIMITED]" userId="1d086d23-9e7c-49a8-a380-f0f5fb019678" providerId="ADAL" clId="{8CFF6FDB-FD1F-4034-8772-EAA4718CC312}" dt="2020-03-06T18:35:55.111" v="217" actId="1076"/>
          <ac:picMkLst>
            <pc:docMk/>
            <pc:sldMk cId="528135120" sldId="309"/>
            <ac:picMk id="6" creationId="{B28EA483-2939-45AC-BB2A-582E98BCF16F}"/>
          </ac:picMkLst>
        </pc:picChg>
        <pc:picChg chg="add mod">
          <ac:chgData name="C, Chockalingam [TECH MAHINDRA LIMITED]" userId="1d086d23-9e7c-49a8-a380-f0f5fb019678" providerId="ADAL" clId="{8CFF6FDB-FD1F-4034-8772-EAA4718CC312}" dt="2020-03-06T18:36:06.023" v="219" actId="1076"/>
          <ac:picMkLst>
            <pc:docMk/>
            <pc:sldMk cId="528135120" sldId="309"/>
            <ac:picMk id="7" creationId="{0C681F64-56B3-4DE6-8329-C1693C99FCC5}"/>
          </ac:picMkLst>
        </pc:picChg>
        <pc:picChg chg="add mod">
          <ac:chgData name="C, Chockalingam [TECH MAHINDRA LIMITED]" userId="1d086d23-9e7c-49a8-a380-f0f5fb019678" providerId="ADAL" clId="{8CFF6FDB-FD1F-4034-8772-EAA4718CC312}" dt="2020-03-06T18:36:16.551" v="221" actId="1076"/>
          <ac:picMkLst>
            <pc:docMk/>
            <pc:sldMk cId="528135120" sldId="309"/>
            <ac:picMk id="8" creationId="{51D56E80-A33D-4A21-845B-BBEB1E4A417F}"/>
          </ac:picMkLst>
        </pc:picChg>
      </pc:sldChg>
      <pc:sldChg chg="addSp delSp modSp add">
        <pc:chgData name="C, Chockalingam [TECH MAHINDRA LIMITED]" userId="1d086d23-9e7c-49a8-a380-f0f5fb019678" providerId="ADAL" clId="{8CFF6FDB-FD1F-4034-8772-EAA4718CC312}" dt="2020-03-06T18:37:33.535" v="235" actId="1076"/>
        <pc:sldMkLst>
          <pc:docMk/>
          <pc:sldMk cId="1403369473" sldId="310"/>
        </pc:sldMkLst>
        <pc:spChg chg="del">
          <ac:chgData name="C, Chockalingam [TECH MAHINDRA LIMITED]" userId="1d086d23-9e7c-49a8-a380-f0f5fb019678" providerId="ADAL" clId="{8CFF6FDB-FD1F-4034-8772-EAA4718CC312}" dt="2020-03-06T18:36:24.831" v="223" actId="478"/>
          <ac:spMkLst>
            <pc:docMk/>
            <pc:sldMk cId="1403369473" sldId="310"/>
            <ac:spMk id="2" creationId="{A6233794-A703-48E1-B328-9966F7E43DD9}"/>
          </ac:spMkLst>
        </pc:spChg>
        <pc:spChg chg="del">
          <ac:chgData name="C, Chockalingam [TECH MAHINDRA LIMITED]" userId="1d086d23-9e7c-49a8-a380-f0f5fb019678" providerId="ADAL" clId="{8CFF6FDB-FD1F-4034-8772-EAA4718CC312}" dt="2020-03-06T18:36:24.831" v="223" actId="478"/>
          <ac:spMkLst>
            <pc:docMk/>
            <pc:sldMk cId="1403369473" sldId="310"/>
            <ac:spMk id="3" creationId="{3E0F64EB-9F4E-4C1D-99FA-E1CE5947781F}"/>
          </ac:spMkLst>
        </pc:spChg>
        <pc:graphicFrameChg chg="add mod modGraphic">
          <ac:chgData name="C, Chockalingam [TECH MAHINDRA LIMITED]" userId="1d086d23-9e7c-49a8-a380-f0f5fb019678" providerId="ADAL" clId="{8CFF6FDB-FD1F-4034-8772-EAA4718CC312}" dt="2020-03-06T18:37:00.160" v="229" actId="14100"/>
          <ac:graphicFrameMkLst>
            <pc:docMk/>
            <pc:sldMk cId="1403369473" sldId="310"/>
            <ac:graphicFrameMk id="5" creationId="{94A41FDA-5C11-4310-AB90-194F649542F4}"/>
          </ac:graphicFrameMkLst>
        </pc:graphicFrameChg>
        <pc:picChg chg="add mod">
          <ac:chgData name="C, Chockalingam [TECH MAHINDRA LIMITED]" userId="1d086d23-9e7c-49a8-a380-f0f5fb019678" providerId="ADAL" clId="{8CFF6FDB-FD1F-4034-8772-EAA4718CC312}" dt="2020-03-06T18:36:35.887" v="225" actId="1076"/>
          <ac:picMkLst>
            <pc:docMk/>
            <pc:sldMk cId="1403369473" sldId="310"/>
            <ac:picMk id="4" creationId="{B5FB98F7-3919-4EFC-9A99-00DD0601191F}"/>
          </ac:picMkLst>
        </pc:picChg>
        <pc:picChg chg="add mod">
          <ac:chgData name="C, Chockalingam [TECH MAHINDRA LIMITED]" userId="1d086d23-9e7c-49a8-a380-f0f5fb019678" providerId="ADAL" clId="{8CFF6FDB-FD1F-4034-8772-EAA4718CC312}" dt="2020-03-06T18:37:14.469" v="231" actId="1076"/>
          <ac:picMkLst>
            <pc:docMk/>
            <pc:sldMk cId="1403369473" sldId="310"/>
            <ac:picMk id="6" creationId="{C642AB5E-BF85-4DE2-9B04-6307292AAE33}"/>
          </ac:picMkLst>
        </pc:picChg>
        <pc:picChg chg="add mod">
          <ac:chgData name="C, Chockalingam [TECH MAHINDRA LIMITED]" userId="1d086d23-9e7c-49a8-a380-f0f5fb019678" providerId="ADAL" clId="{8CFF6FDB-FD1F-4034-8772-EAA4718CC312}" dt="2020-03-06T18:37:24.038" v="233" actId="1076"/>
          <ac:picMkLst>
            <pc:docMk/>
            <pc:sldMk cId="1403369473" sldId="310"/>
            <ac:picMk id="7" creationId="{5904CE69-E1D6-4944-B67B-B127647FBAFC}"/>
          </ac:picMkLst>
        </pc:picChg>
        <pc:picChg chg="add mod">
          <ac:chgData name="C, Chockalingam [TECH MAHINDRA LIMITED]" userId="1d086d23-9e7c-49a8-a380-f0f5fb019678" providerId="ADAL" clId="{8CFF6FDB-FD1F-4034-8772-EAA4718CC312}" dt="2020-03-06T18:37:33.535" v="235" actId="1076"/>
          <ac:picMkLst>
            <pc:docMk/>
            <pc:sldMk cId="1403369473" sldId="310"/>
            <ac:picMk id="8" creationId="{F8195343-FBC8-4127-B9CF-42F275B2ADFE}"/>
          </ac:picMkLst>
        </pc:picChg>
      </pc:sldChg>
      <pc:sldChg chg="addSp delSp modSp add">
        <pc:chgData name="C, Chockalingam [TECH MAHINDRA LIMITED]" userId="1d086d23-9e7c-49a8-a380-f0f5fb019678" providerId="ADAL" clId="{8CFF6FDB-FD1F-4034-8772-EAA4718CC312}" dt="2020-03-06T18:38:27.310" v="245" actId="1076"/>
        <pc:sldMkLst>
          <pc:docMk/>
          <pc:sldMk cId="1221101611" sldId="311"/>
        </pc:sldMkLst>
        <pc:spChg chg="del">
          <ac:chgData name="C, Chockalingam [TECH MAHINDRA LIMITED]" userId="1d086d23-9e7c-49a8-a380-f0f5fb019678" providerId="ADAL" clId="{8CFF6FDB-FD1F-4034-8772-EAA4718CC312}" dt="2020-03-06T18:37:45.769" v="237" actId="478"/>
          <ac:spMkLst>
            <pc:docMk/>
            <pc:sldMk cId="1221101611" sldId="311"/>
            <ac:spMk id="2" creationId="{7D5705BF-3F4A-4190-A08B-9A5EBE91BB03}"/>
          </ac:spMkLst>
        </pc:spChg>
        <pc:spChg chg="del">
          <ac:chgData name="C, Chockalingam [TECH MAHINDRA LIMITED]" userId="1d086d23-9e7c-49a8-a380-f0f5fb019678" providerId="ADAL" clId="{8CFF6FDB-FD1F-4034-8772-EAA4718CC312}" dt="2020-03-06T18:37:45.769" v="237" actId="478"/>
          <ac:spMkLst>
            <pc:docMk/>
            <pc:sldMk cId="1221101611" sldId="311"/>
            <ac:spMk id="3" creationId="{D00E86BC-55D5-4482-B9F1-1DD06FEF6D71}"/>
          </ac:spMkLst>
        </pc:spChg>
        <pc:picChg chg="add mod">
          <ac:chgData name="C, Chockalingam [TECH MAHINDRA LIMITED]" userId="1d086d23-9e7c-49a8-a380-f0f5fb019678" providerId="ADAL" clId="{8CFF6FDB-FD1F-4034-8772-EAA4718CC312}" dt="2020-03-06T18:37:52.174" v="239" actId="1076"/>
          <ac:picMkLst>
            <pc:docMk/>
            <pc:sldMk cId="1221101611" sldId="311"/>
            <ac:picMk id="4" creationId="{242643D4-7AE1-4FFB-A898-B4B37784D263}"/>
          </ac:picMkLst>
        </pc:picChg>
        <pc:picChg chg="add mod">
          <ac:chgData name="C, Chockalingam [TECH MAHINDRA LIMITED]" userId="1d086d23-9e7c-49a8-a380-f0f5fb019678" providerId="ADAL" clId="{8CFF6FDB-FD1F-4034-8772-EAA4718CC312}" dt="2020-03-06T18:38:04.398" v="241" actId="1076"/>
          <ac:picMkLst>
            <pc:docMk/>
            <pc:sldMk cId="1221101611" sldId="311"/>
            <ac:picMk id="5" creationId="{ED1FCB7F-9E55-424C-8E2C-B731F27231C2}"/>
          </ac:picMkLst>
        </pc:picChg>
        <pc:picChg chg="add mod">
          <ac:chgData name="C, Chockalingam [TECH MAHINDRA LIMITED]" userId="1d086d23-9e7c-49a8-a380-f0f5fb019678" providerId="ADAL" clId="{8CFF6FDB-FD1F-4034-8772-EAA4718CC312}" dt="2020-03-06T18:38:18.133" v="243" actId="1076"/>
          <ac:picMkLst>
            <pc:docMk/>
            <pc:sldMk cId="1221101611" sldId="311"/>
            <ac:picMk id="6" creationId="{E803282C-5911-488C-854D-2549D186613A}"/>
          </ac:picMkLst>
        </pc:picChg>
        <pc:picChg chg="add mod">
          <ac:chgData name="C, Chockalingam [TECH MAHINDRA LIMITED]" userId="1d086d23-9e7c-49a8-a380-f0f5fb019678" providerId="ADAL" clId="{8CFF6FDB-FD1F-4034-8772-EAA4718CC312}" dt="2020-03-06T18:38:27.310" v="245" actId="1076"/>
          <ac:picMkLst>
            <pc:docMk/>
            <pc:sldMk cId="1221101611" sldId="311"/>
            <ac:picMk id="7" creationId="{6E4745DC-BD3D-4A55-89E6-A1E39AD251A3}"/>
          </ac:picMkLst>
        </pc:picChg>
      </pc:sldChg>
      <pc:sldChg chg="addSp delSp modSp add">
        <pc:chgData name="C, Chockalingam [TECH MAHINDRA LIMITED]" userId="1d086d23-9e7c-49a8-a380-f0f5fb019678" providerId="ADAL" clId="{8CFF6FDB-FD1F-4034-8772-EAA4718CC312}" dt="2020-03-06T18:40:07.176" v="259"/>
        <pc:sldMkLst>
          <pc:docMk/>
          <pc:sldMk cId="3417298875" sldId="312"/>
        </pc:sldMkLst>
        <pc:spChg chg="del">
          <ac:chgData name="C, Chockalingam [TECH MAHINDRA LIMITED]" userId="1d086d23-9e7c-49a8-a380-f0f5fb019678" providerId="ADAL" clId="{8CFF6FDB-FD1F-4034-8772-EAA4718CC312}" dt="2020-03-06T18:38:52.254" v="247" actId="478"/>
          <ac:spMkLst>
            <pc:docMk/>
            <pc:sldMk cId="3417298875" sldId="312"/>
            <ac:spMk id="2" creationId="{286A478E-1E0A-40EF-BC85-CB5A55CE61B6}"/>
          </ac:spMkLst>
        </pc:spChg>
        <pc:spChg chg="del">
          <ac:chgData name="C, Chockalingam [TECH MAHINDRA LIMITED]" userId="1d086d23-9e7c-49a8-a380-f0f5fb019678" providerId="ADAL" clId="{8CFF6FDB-FD1F-4034-8772-EAA4718CC312}" dt="2020-03-06T18:38:52.254" v="247" actId="478"/>
          <ac:spMkLst>
            <pc:docMk/>
            <pc:sldMk cId="3417298875" sldId="312"/>
            <ac:spMk id="3" creationId="{97479627-9705-4F02-8BA6-952995D3D6EC}"/>
          </ac:spMkLst>
        </pc:spChg>
        <pc:picChg chg="add mod">
          <ac:chgData name="C, Chockalingam [TECH MAHINDRA LIMITED]" userId="1d086d23-9e7c-49a8-a380-f0f5fb019678" providerId="ADAL" clId="{8CFF6FDB-FD1F-4034-8772-EAA4718CC312}" dt="2020-03-06T18:39:01.365" v="249" actId="1076"/>
          <ac:picMkLst>
            <pc:docMk/>
            <pc:sldMk cId="3417298875" sldId="312"/>
            <ac:picMk id="4" creationId="{7AFC61CA-1A09-4542-A326-51144766BE76}"/>
          </ac:picMkLst>
        </pc:picChg>
        <pc:picChg chg="add mod">
          <ac:chgData name="C, Chockalingam [TECH MAHINDRA LIMITED]" userId="1d086d23-9e7c-49a8-a380-f0f5fb019678" providerId="ADAL" clId="{8CFF6FDB-FD1F-4034-8772-EAA4718CC312}" dt="2020-03-06T18:39:21.341" v="251" actId="1076"/>
          <ac:picMkLst>
            <pc:docMk/>
            <pc:sldMk cId="3417298875" sldId="312"/>
            <ac:picMk id="5" creationId="{3C28E167-9285-4D56-ABAE-EF884AADB2AC}"/>
          </ac:picMkLst>
        </pc:picChg>
        <pc:picChg chg="add del mod">
          <ac:chgData name="C, Chockalingam [TECH MAHINDRA LIMITED]" userId="1d086d23-9e7c-49a8-a380-f0f5fb019678" providerId="ADAL" clId="{8CFF6FDB-FD1F-4034-8772-EAA4718CC312}" dt="2020-03-06T18:40:07.176" v="259"/>
          <ac:picMkLst>
            <pc:docMk/>
            <pc:sldMk cId="3417298875" sldId="312"/>
            <ac:picMk id="6" creationId="{C751EAB5-EE9D-4B78-8EC0-4806F70C2B3B}"/>
          </ac:picMkLst>
        </pc:picChg>
      </pc:sldChg>
      <pc:sldChg chg="addSp delSp modSp add">
        <pc:chgData name="C, Chockalingam [TECH MAHINDRA LIMITED]" userId="1d086d23-9e7c-49a8-a380-f0f5fb019678" providerId="ADAL" clId="{8CFF6FDB-FD1F-4034-8772-EAA4718CC312}" dt="2020-03-06T18:40:22.757" v="262" actId="14100"/>
        <pc:sldMkLst>
          <pc:docMk/>
          <pc:sldMk cId="1155717073" sldId="313"/>
        </pc:sldMkLst>
        <pc:spChg chg="del">
          <ac:chgData name="C, Chockalingam [TECH MAHINDRA LIMITED]" userId="1d086d23-9e7c-49a8-a380-f0f5fb019678" providerId="ADAL" clId="{8CFF6FDB-FD1F-4034-8772-EAA4718CC312}" dt="2020-03-06T18:39:57.791" v="255" actId="478"/>
          <ac:spMkLst>
            <pc:docMk/>
            <pc:sldMk cId="1155717073" sldId="313"/>
            <ac:spMk id="2" creationId="{6671FF93-5CFC-48C3-9AD8-1E58A56E0E3C}"/>
          </ac:spMkLst>
        </pc:spChg>
        <pc:spChg chg="del">
          <ac:chgData name="C, Chockalingam [TECH MAHINDRA LIMITED]" userId="1d086d23-9e7c-49a8-a380-f0f5fb019678" providerId="ADAL" clId="{8CFF6FDB-FD1F-4034-8772-EAA4718CC312}" dt="2020-03-06T18:39:57.791" v="255" actId="478"/>
          <ac:spMkLst>
            <pc:docMk/>
            <pc:sldMk cId="1155717073" sldId="313"/>
            <ac:spMk id="3" creationId="{035C1F01-7D7D-41FB-9681-CE30B062DE8E}"/>
          </ac:spMkLst>
        </pc:spChg>
        <pc:picChg chg="add mod">
          <ac:chgData name="C, Chockalingam [TECH MAHINDRA LIMITED]" userId="1d086d23-9e7c-49a8-a380-f0f5fb019678" providerId="ADAL" clId="{8CFF6FDB-FD1F-4034-8772-EAA4718CC312}" dt="2020-03-06T18:40:03.349" v="258" actId="1076"/>
          <ac:picMkLst>
            <pc:docMk/>
            <pc:sldMk cId="1155717073" sldId="313"/>
            <ac:picMk id="4" creationId="{8DD8E537-5451-42D6-B033-0B5761046E6A}"/>
          </ac:picMkLst>
        </pc:picChg>
        <pc:picChg chg="add mod">
          <ac:chgData name="C, Chockalingam [TECH MAHINDRA LIMITED]" userId="1d086d23-9e7c-49a8-a380-f0f5fb019678" providerId="ADAL" clId="{8CFF6FDB-FD1F-4034-8772-EAA4718CC312}" dt="2020-03-06T18:40:22.757" v="262" actId="14100"/>
          <ac:picMkLst>
            <pc:docMk/>
            <pc:sldMk cId="1155717073" sldId="313"/>
            <ac:picMk id="5" creationId="{F5513E87-B9BA-4224-80A4-3355B96A744B}"/>
          </ac:picMkLst>
        </pc:picChg>
      </pc:sldChg>
      <pc:sldChg chg="addSp delSp modSp add">
        <pc:chgData name="C, Chockalingam [TECH MAHINDRA LIMITED]" userId="1d086d23-9e7c-49a8-a380-f0f5fb019678" providerId="ADAL" clId="{8CFF6FDB-FD1F-4034-8772-EAA4718CC312}" dt="2020-03-06T18:41:53.369" v="275"/>
        <pc:sldMkLst>
          <pc:docMk/>
          <pc:sldMk cId="754318468" sldId="314"/>
        </pc:sldMkLst>
        <pc:spChg chg="del">
          <ac:chgData name="C, Chockalingam [TECH MAHINDRA LIMITED]" userId="1d086d23-9e7c-49a8-a380-f0f5fb019678" providerId="ADAL" clId="{8CFF6FDB-FD1F-4034-8772-EAA4718CC312}" dt="2020-03-06T18:40:52.887" v="265" actId="478"/>
          <ac:spMkLst>
            <pc:docMk/>
            <pc:sldMk cId="754318468" sldId="314"/>
            <ac:spMk id="2" creationId="{E73E5070-DC7F-4028-A7CD-6A96C77797EA}"/>
          </ac:spMkLst>
        </pc:spChg>
        <pc:spChg chg="del">
          <ac:chgData name="C, Chockalingam [TECH MAHINDRA LIMITED]" userId="1d086d23-9e7c-49a8-a380-f0f5fb019678" providerId="ADAL" clId="{8CFF6FDB-FD1F-4034-8772-EAA4718CC312}" dt="2020-03-06T18:40:49.176" v="264" actId="478"/>
          <ac:spMkLst>
            <pc:docMk/>
            <pc:sldMk cId="754318468" sldId="314"/>
            <ac:spMk id="3" creationId="{98AB254C-52B0-4732-B8A2-F0B26D13B646}"/>
          </ac:spMkLst>
        </pc:spChg>
        <pc:picChg chg="add mod">
          <ac:chgData name="C, Chockalingam [TECH MAHINDRA LIMITED]" userId="1d086d23-9e7c-49a8-a380-f0f5fb019678" providerId="ADAL" clId="{8CFF6FDB-FD1F-4034-8772-EAA4718CC312}" dt="2020-03-06T18:40:58.133" v="267" actId="1076"/>
          <ac:picMkLst>
            <pc:docMk/>
            <pc:sldMk cId="754318468" sldId="314"/>
            <ac:picMk id="4" creationId="{216E9568-4D00-4853-BE24-60C7057CB2FD}"/>
          </ac:picMkLst>
        </pc:picChg>
        <pc:picChg chg="add mod">
          <ac:chgData name="C, Chockalingam [TECH MAHINDRA LIMITED]" userId="1d086d23-9e7c-49a8-a380-f0f5fb019678" providerId="ADAL" clId="{8CFF6FDB-FD1F-4034-8772-EAA4718CC312}" dt="2020-03-06T18:41:10.965" v="269" actId="1076"/>
          <ac:picMkLst>
            <pc:docMk/>
            <pc:sldMk cId="754318468" sldId="314"/>
            <ac:picMk id="5" creationId="{39B3CAA6-7802-45DA-AB7C-6859021E382B}"/>
          </ac:picMkLst>
        </pc:picChg>
        <pc:picChg chg="add mod">
          <ac:chgData name="C, Chockalingam [TECH MAHINDRA LIMITED]" userId="1d086d23-9e7c-49a8-a380-f0f5fb019678" providerId="ADAL" clId="{8CFF6FDB-FD1F-4034-8772-EAA4718CC312}" dt="2020-03-06T18:41:39.845" v="272" actId="1076"/>
          <ac:picMkLst>
            <pc:docMk/>
            <pc:sldMk cId="754318468" sldId="314"/>
            <ac:picMk id="6" creationId="{C7FFBCA1-A9E2-47DA-97D0-36A30BE483B1}"/>
          </ac:picMkLst>
        </pc:picChg>
        <pc:picChg chg="add del mod">
          <ac:chgData name="C, Chockalingam [TECH MAHINDRA LIMITED]" userId="1d086d23-9e7c-49a8-a380-f0f5fb019678" providerId="ADAL" clId="{8CFF6FDB-FD1F-4034-8772-EAA4718CC312}" dt="2020-03-06T18:41:53.369" v="275"/>
          <ac:picMkLst>
            <pc:docMk/>
            <pc:sldMk cId="754318468" sldId="314"/>
            <ac:picMk id="7" creationId="{F6AE79DD-FB13-455B-B37B-104A87A417F7}"/>
          </ac:picMkLst>
        </pc:picChg>
      </pc:sldChg>
      <pc:sldChg chg="addSp delSp modSp add">
        <pc:chgData name="C, Chockalingam [TECH MAHINDRA LIMITED]" userId="1d086d23-9e7c-49a8-a380-f0f5fb019678" providerId="ADAL" clId="{8CFF6FDB-FD1F-4034-8772-EAA4718CC312}" dt="2020-03-06T18:42:31.349" v="283" actId="1076"/>
        <pc:sldMkLst>
          <pc:docMk/>
          <pc:sldMk cId="2376801820" sldId="315"/>
        </pc:sldMkLst>
        <pc:spChg chg="del">
          <ac:chgData name="C, Chockalingam [TECH MAHINDRA LIMITED]" userId="1d086d23-9e7c-49a8-a380-f0f5fb019678" providerId="ADAL" clId="{8CFF6FDB-FD1F-4034-8772-EAA4718CC312}" dt="2020-03-06T18:41:59.133" v="277" actId="478"/>
          <ac:spMkLst>
            <pc:docMk/>
            <pc:sldMk cId="2376801820" sldId="315"/>
            <ac:spMk id="2" creationId="{49547CE7-CAB9-47FF-A3D0-A38F8FEF6DF4}"/>
          </ac:spMkLst>
        </pc:spChg>
        <pc:spChg chg="del">
          <ac:chgData name="C, Chockalingam [TECH MAHINDRA LIMITED]" userId="1d086d23-9e7c-49a8-a380-f0f5fb019678" providerId="ADAL" clId="{8CFF6FDB-FD1F-4034-8772-EAA4718CC312}" dt="2020-03-06T18:41:59.133" v="277" actId="478"/>
          <ac:spMkLst>
            <pc:docMk/>
            <pc:sldMk cId="2376801820" sldId="315"/>
            <ac:spMk id="3" creationId="{785D4C12-57FC-4B7F-B9DD-32BE65E4BE00}"/>
          </ac:spMkLst>
        </pc:spChg>
        <pc:picChg chg="add mod">
          <ac:chgData name="C, Chockalingam [TECH MAHINDRA LIMITED]" userId="1d086d23-9e7c-49a8-a380-f0f5fb019678" providerId="ADAL" clId="{8CFF6FDB-FD1F-4034-8772-EAA4718CC312}" dt="2020-03-06T18:42:03.357" v="279" actId="1076"/>
          <ac:picMkLst>
            <pc:docMk/>
            <pc:sldMk cId="2376801820" sldId="315"/>
            <ac:picMk id="4" creationId="{1D1F52F2-DCE1-42D0-863A-A2372C4C6959}"/>
          </ac:picMkLst>
        </pc:picChg>
        <pc:picChg chg="add mod">
          <ac:chgData name="C, Chockalingam [TECH MAHINDRA LIMITED]" userId="1d086d23-9e7c-49a8-a380-f0f5fb019678" providerId="ADAL" clId="{8CFF6FDB-FD1F-4034-8772-EAA4718CC312}" dt="2020-03-06T18:42:15.534" v="281" actId="1076"/>
          <ac:picMkLst>
            <pc:docMk/>
            <pc:sldMk cId="2376801820" sldId="315"/>
            <ac:picMk id="5" creationId="{5CCD978E-9500-4D7C-B89D-2CC75D7809C2}"/>
          </ac:picMkLst>
        </pc:picChg>
        <pc:picChg chg="add mod">
          <ac:chgData name="C, Chockalingam [TECH MAHINDRA LIMITED]" userId="1d086d23-9e7c-49a8-a380-f0f5fb019678" providerId="ADAL" clId="{8CFF6FDB-FD1F-4034-8772-EAA4718CC312}" dt="2020-03-06T18:42:31.349" v="283" actId="1076"/>
          <ac:picMkLst>
            <pc:docMk/>
            <pc:sldMk cId="2376801820" sldId="315"/>
            <ac:picMk id="6" creationId="{C8BA9676-0EA3-405E-84CB-C8F79F0A31F8}"/>
          </ac:picMkLst>
        </pc:picChg>
      </pc:sldChg>
      <pc:sldChg chg="addSp delSp modSp add">
        <pc:chgData name="C, Chockalingam [TECH MAHINDRA LIMITED]" userId="1d086d23-9e7c-49a8-a380-f0f5fb019678" providerId="ADAL" clId="{8CFF6FDB-FD1F-4034-8772-EAA4718CC312}" dt="2020-03-06T18:43:08.847" v="291" actId="1076"/>
        <pc:sldMkLst>
          <pc:docMk/>
          <pc:sldMk cId="953025674" sldId="316"/>
        </pc:sldMkLst>
        <pc:spChg chg="del">
          <ac:chgData name="C, Chockalingam [TECH MAHINDRA LIMITED]" userId="1d086d23-9e7c-49a8-a380-f0f5fb019678" providerId="ADAL" clId="{8CFF6FDB-FD1F-4034-8772-EAA4718CC312}" dt="2020-03-06T18:42:43.472" v="285" actId="478"/>
          <ac:spMkLst>
            <pc:docMk/>
            <pc:sldMk cId="953025674" sldId="316"/>
            <ac:spMk id="2" creationId="{989162B0-A358-4124-BB8A-DE3BAC2689EB}"/>
          </ac:spMkLst>
        </pc:spChg>
        <pc:spChg chg="del">
          <ac:chgData name="C, Chockalingam [TECH MAHINDRA LIMITED]" userId="1d086d23-9e7c-49a8-a380-f0f5fb019678" providerId="ADAL" clId="{8CFF6FDB-FD1F-4034-8772-EAA4718CC312}" dt="2020-03-06T18:42:43.472" v="285" actId="478"/>
          <ac:spMkLst>
            <pc:docMk/>
            <pc:sldMk cId="953025674" sldId="316"/>
            <ac:spMk id="3" creationId="{51FACFBC-0C31-4008-B36F-9423EEF28D36}"/>
          </ac:spMkLst>
        </pc:spChg>
        <pc:picChg chg="add mod">
          <ac:chgData name="C, Chockalingam [TECH MAHINDRA LIMITED]" userId="1d086d23-9e7c-49a8-a380-f0f5fb019678" providerId="ADAL" clId="{8CFF6FDB-FD1F-4034-8772-EAA4718CC312}" dt="2020-03-06T18:42:47.708" v="287" actId="1076"/>
          <ac:picMkLst>
            <pc:docMk/>
            <pc:sldMk cId="953025674" sldId="316"/>
            <ac:picMk id="4" creationId="{95B4EB54-4F05-40A5-B412-EFB11D2AAE1C}"/>
          </ac:picMkLst>
        </pc:picChg>
        <pc:picChg chg="add mod">
          <ac:chgData name="C, Chockalingam [TECH MAHINDRA LIMITED]" userId="1d086d23-9e7c-49a8-a380-f0f5fb019678" providerId="ADAL" clId="{8CFF6FDB-FD1F-4034-8772-EAA4718CC312}" dt="2020-03-06T18:42:57.436" v="289" actId="1076"/>
          <ac:picMkLst>
            <pc:docMk/>
            <pc:sldMk cId="953025674" sldId="316"/>
            <ac:picMk id="5" creationId="{FFFD1DE8-3AB6-48A1-B2AE-32BBB99D95B3}"/>
          </ac:picMkLst>
        </pc:picChg>
        <pc:picChg chg="add mod">
          <ac:chgData name="C, Chockalingam [TECH MAHINDRA LIMITED]" userId="1d086d23-9e7c-49a8-a380-f0f5fb019678" providerId="ADAL" clId="{8CFF6FDB-FD1F-4034-8772-EAA4718CC312}" dt="2020-03-06T18:43:08.847" v="291" actId="1076"/>
          <ac:picMkLst>
            <pc:docMk/>
            <pc:sldMk cId="953025674" sldId="316"/>
            <ac:picMk id="6" creationId="{44D71EE4-CEE3-4266-BD98-37787D71879B}"/>
          </ac:picMkLst>
        </pc:picChg>
      </pc:sldChg>
      <pc:sldChg chg="addSp delSp modSp add">
        <pc:chgData name="C, Chockalingam [TECH MAHINDRA LIMITED]" userId="1d086d23-9e7c-49a8-a380-f0f5fb019678" providerId="ADAL" clId="{8CFF6FDB-FD1F-4034-8772-EAA4718CC312}" dt="2020-03-06T18:43:54.685" v="301" actId="1076"/>
        <pc:sldMkLst>
          <pc:docMk/>
          <pc:sldMk cId="4173900917" sldId="317"/>
        </pc:sldMkLst>
        <pc:spChg chg="del">
          <ac:chgData name="C, Chockalingam [TECH MAHINDRA LIMITED]" userId="1d086d23-9e7c-49a8-a380-f0f5fb019678" providerId="ADAL" clId="{8CFF6FDB-FD1F-4034-8772-EAA4718CC312}" dt="2020-03-06T18:43:16.254" v="293" actId="478"/>
          <ac:spMkLst>
            <pc:docMk/>
            <pc:sldMk cId="4173900917" sldId="317"/>
            <ac:spMk id="2" creationId="{9A703C1E-E08D-47AA-A295-196084F1A2F0}"/>
          </ac:spMkLst>
        </pc:spChg>
        <pc:spChg chg="del">
          <ac:chgData name="C, Chockalingam [TECH MAHINDRA LIMITED]" userId="1d086d23-9e7c-49a8-a380-f0f5fb019678" providerId="ADAL" clId="{8CFF6FDB-FD1F-4034-8772-EAA4718CC312}" dt="2020-03-06T18:43:16.254" v="293" actId="478"/>
          <ac:spMkLst>
            <pc:docMk/>
            <pc:sldMk cId="4173900917" sldId="317"/>
            <ac:spMk id="3" creationId="{0D6A8F6F-0F52-486B-8475-3C50C906B6DE}"/>
          </ac:spMkLst>
        </pc:spChg>
        <pc:picChg chg="add mod">
          <ac:chgData name="C, Chockalingam [TECH MAHINDRA LIMITED]" userId="1d086d23-9e7c-49a8-a380-f0f5fb019678" providerId="ADAL" clId="{8CFF6FDB-FD1F-4034-8772-EAA4718CC312}" dt="2020-03-06T18:43:26.573" v="295" actId="1076"/>
          <ac:picMkLst>
            <pc:docMk/>
            <pc:sldMk cId="4173900917" sldId="317"/>
            <ac:picMk id="4" creationId="{FF9F3597-7FCD-44E8-B95B-5A61FFFE59D0}"/>
          </ac:picMkLst>
        </pc:picChg>
        <pc:picChg chg="add mod">
          <ac:chgData name="C, Chockalingam [TECH MAHINDRA LIMITED]" userId="1d086d23-9e7c-49a8-a380-f0f5fb019678" providerId="ADAL" clId="{8CFF6FDB-FD1F-4034-8772-EAA4718CC312}" dt="2020-03-06T18:43:34.324" v="297" actId="1076"/>
          <ac:picMkLst>
            <pc:docMk/>
            <pc:sldMk cId="4173900917" sldId="317"/>
            <ac:picMk id="5" creationId="{BE92D848-8DCB-40A9-8C35-7D506265E608}"/>
          </ac:picMkLst>
        </pc:picChg>
        <pc:picChg chg="add mod">
          <ac:chgData name="C, Chockalingam [TECH MAHINDRA LIMITED]" userId="1d086d23-9e7c-49a8-a380-f0f5fb019678" providerId="ADAL" clId="{8CFF6FDB-FD1F-4034-8772-EAA4718CC312}" dt="2020-03-06T18:43:43.237" v="299" actId="1076"/>
          <ac:picMkLst>
            <pc:docMk/>
            <pc:sldMk cId="4173900917" sldId="317"/>
            <ac:picMk id="6" creationId="{8C4D2C3E-BA36-428E-B401-FC2F4D3CA890}"/>
          </ac:picMkLst>
        </pc:picChg>
        <pc:picChg chg="add mod">
          <ac:chgData name="C, Chockalingam [TECH MAHINDRA LIMITED]" userId="1d086d23-9e7c-49a8-a380-f0f5fb019678" providerId="ADAL" clId="{8CFF6FDB-FD1F-4034-8772-EAA4718CC312}" dt="2020-03-06T18:43:54.685" v="301" actId="1076"/>
          <ac:picMkLst>
            <pc:docMk/>
            <pc:sldMk cId="4173900917" sldId="317"/>
            <ac:picMk id="7" creationId="{7338A5E2-F0C5-4BD1-B2AB-15FE466BF2F5}"/>
          </ac:picMkLst>
        </pc:picChg>
      </pc:sldChg>
      <pc:sldChg chg="addSp delSp modSp add">
        <pc:chgData name="C, Chockalingam [TECH MAHINDRA LIMITED]" userId="1d086d23-9e7c-49a8-a380-f0f5fb019678" providerId="ADAL" clId="{8CFF6FDB-FD1F-4034-8772-EAA4718CC312}" dt="2020-03-06T18:46:03.900" v="322" actId="14100"/>
        <pc:sldMkLst>
          <pc:docMk/>
          <pc:sldMk cId="465892922" sldId="318"/>
        </pc:sldMkLst>
        <pc:spChg chg="del">
          <ac:chgData name="C, Chockalingam [TECH MAHINDRA LIMITED]" userId="1d086d23-9e7c-49a8-a380-f0f5fb019678" providerId="ADAL" clId="{8CFF6FDB-FD1F-4034-8772-EAA4718CC312}" dt="2020-03-06T18:44:08.433" v="303" actId="478"/>
          <ac:spMkLst>
            <pc:docMk/>
            <pc:sldMk cId="465892922" sldId="318"/>
            <ac:spMk id="2" creationId="{C0EBBCF4-83A4-441D-B42E-2CC9D54C8466}"/>
          </ac:spMkLst>
        </pc:spChg>
        <pc:spChg chg="del">
          <ac:chgData name="C, Chockalingam [TECH MAHINDRA LIMITED]" userId="1d086d23-9e7c-49a8-a380-f0f5fb019678" providerId="ADAL" clId="{8CFF6FDB-FD1F-4034-8772-EAA4718CC312}" dt="2020-03-06T18:44:08.433" v="303" actId="478"/>
          <ac:spMkLst>
            <pc:docMk/>
            <pc:sldMk cId="465892922" sldId="318"/>
            <ac:spMk id="3" creationId="{A5A4B046-398B-4158-A182-0BC5E38A6638}"/>
          </ac:spMkLst>
        </pc:spChg>
        <pc:graphicFrameChg chg="add mod modGraphic">
          <ac:chgData name="C, Chockalingam [TECH MAHINDRA LIMITED]" userId="1d086d23-9e7c-49a8-a380-f0f5fb019678" providerId="ADAL" clId="{8CFF6FDB-FD1F-4034-8772-EAA4718CC312}" dt="2020-03-06T18:46:03.900" v="322" actId="14100"/>
          <ac:graphicFrameMkLst>
            <pc:docMk/>
            <pc:sldMk cId="465892922" sldId="318"/>
            <ac:graphicFrameMk id="10" creationId="{CEF23300-FF0F-4CFB-A4E5-7C1A983BE9BB}"/>
          </ac:graphicFrameMkLst>
        </pc:graphicFrameChg>
        <pc:picChg chg="add mod">
          <ac:chgData name="C, Chockalingam [TECH MAHINDRA LIMITED]" userId="1d086d23-9e7c-49a8-a380-f0f5fb019678" providerId="ADAL" clId="{8CFF6FDB-FD1F-4034-8772-EAA4718CC312}" dt="2020-03-06T18:44:12.260" v="305" actId="1076"/>
          <ac:picMkLst>
            <pc:docMk/>
            <pc:sldMk cId="465892922" sldId="318"/>
            <ac:picMk id="4" creationId="{4B51FF5B-1EC5-4605-A49D-70967AC71453}"/>
          </ac:picMkLst>
        </pc:picChg>
        <pc:picChg chg="add mod">
          <ac:chgData name="C, Chockalingam [TECH MAHINDRA LIMITED]" userId="1d086d23-9e7c-49a8-a380-f0f5fb019678" providerId="ADAL" clId="{8CFF6FDB-FD1F-4034-8772-EAA4718CC312}" dt="2020-03-06T18:44:20.892" v="307" actId="1076"/>
          <ac:picMkLst>
            <pc:docMk/>
            <pc:sldMk cId="465892922" sldId="318"/>
            <ac:picMk id="5" creationId="{E53EE6CB-DB47-460A-82F9-45846C7623C8}"/>
          </ac:picMkLst>
        </pc:picChg>
        <pc:picChg chg="add mod">
          <ac:chgData name="C, Chockalingam [TECH MAHINDRA LIMITED]" userId="1d086d23-9e7c-49a8-a380-f0f5fb019678" providerId="ADAL" clId="{8CFF6FDB-FD1F-4034-8772-EAA4718CC312}" dt="2020-03-06T18:44:29.757" v="309" actId="1076"/>
          <ac:picMkLst>
            <pc:docMk/>
            <pc:sldMk cId="465892922" sldId="318"/>
            <ac:picMk id="6" creationId="{040897E5-C1A8-42EB-8DA3-CB9375242EA9}"/>
          </ac:picMkLst>
        </pc:picChg>
        <pc:picChg chg="add mod">
          <ac:chgData name="C, Chockalingam [TECH MAHINDRA LIMITED]" userId="1d086d23-9e7c-49a8-a380-f0f5fb019678" providerId="ADAL" clId="{8CFF6FDB-FD1F-4034-8772-EAA4718CC312}" dt="2020-03-06T18:44:38.716" v="311" actId="1076"/>
          <ac:picMkLst>
            <pc:docMk/>
            <pc:sldMk cId="465892922" sldId="318"/>
            <ac:picMk id="7" creationId="{F2985FEE-0AC9-4ECF-A977-6C31B7FDAE26}"/>
          </ac:picMkLst>
        </pc:picChg>
        <pc:picChg chg="add mod">
          <ac:chgData name="C, Chockalingam [TECH MAHINDRA LIMITED]" userId="1d086d23-9e7c-49a8-a380-f0f5fb019678" providerId="ADAL" clId="{8CFF6FDB-FD1F-4034-8772-EAA4718CC312}" dt="2020-03-06T18:44:46.276" v="313" actId="1076"/>
          <ac:picMkLst>
            <pc:docMk/>
            <pc:sldMk cId="465892922" sldId="318"/>
            <ac:picMk id="8" creationId="{084A17DA-E3B9-4E44-A601-4F31D9A1E872}"/>
          </ac:picMkLst>
        </pc:picChg>
        <pc:picChg chg="add mod">
          <ac:chgData name="C, Chockalingam [TECH MAHINDRA LIMITED]" userId="1d086d23-9e7c-49a8-a380-f0f5fb019678" providerId="ADAL" clId="{8CFF6FDB-FD1F-4034-8772-EAA4718CC312}" dt="2020-03-06T18:45:22.164" v="315" actId="1076"/>
          <ac:picMkLst>
            <pc:docMk/>
            <pc:sldMk cId="465892922" sldId="318"/>
            <ac:picMk id="9" creationId="{8095885E-5500-40CD-BBCD-E952DCCB2E5F}"/>
          </ac:picMkLst>
        </pc:picChg>
      </pc:sldChg>
      <pc:sldChg chg="addSp delSp modSp add">
        <pc:chgData name="C, Chockalingam [TECH MAHINDRA LIMITED]" userId="1d086d23-9e7c-49a8-a380-f0f5fb019678" providerId="ADAL" clId="{8CFF6FDB-FD1F-4034-8772-EAA4718CC312}" dt="2020-03-06T18:47:35.444" v="339" actId="1076"/>
        <pc:sldMkLst>
          <pc:docMk/>
          <pc:sldMk cId="2522402921" sldId="319"/>
        </pc:sldMkLst>
        <pc:spChg chg="del">
          <ac:chgData name="C, Chockalingam [TECH MAHINDRA LIMITED]" userId="1d086d23-9e7c-49a8-a380-f0f5fb019678" providerId="ADAL" clId="{8CFF6FDB-FD1F-4034-8772-EAA4718CC312}" dt="2020-03-06T18:46:17.608" v="324" actId="478"/>
          <ac:spMkLst>
            <pc:docMk/>
            <pc:sldMk cId="2522402921" sldId="319"/>
            <ac:spMk id="2" creationId="{D00576C3-164F-490C-B527-0B50D9E2C21A}"/>
          </ac:spMkLst>
        </pc:spChg>
        <pc:spChg chg="del">
          <ac:chgData name="C, Chockalingam [TECH MAHINDRA LIMITED]" userId="1d086d23-9e7c-49a8-a380-f0f5fb019678" providerId="ADAL" clId="{8CFF6FDB-FD1F-4034-8772-EAA4718CC312}" dt="2020-03-06T18:46:17.608" v="324" actId="478"/>
          <ac:spMkLst>
            <pc:docMk/>
            <pc:sldMk cId="2522402921" sldId="319"/>
            <ac:spMk id="3" creationId="{ED96866A-0C4C-4F04-94AC-401ADAF498DC}"/>
          </ac:spMkLst>
        </pc:spChg>
        <pc:picChg chg="add mod">
          <ac:chgData name="C, Chockalingam [TECH MAHINDRA LIMITED]" userId="1d086d23-9e7c-49a8-a380-f0f5fb019678" providerId="ADAL" clId="{8CFF6FDB-FD1F-4034-8772-EAA4718CC312}" dt="2020-03-06T18:46:21.492" v="326" actId="1076"/>
          <ac:picMkLst>
            <pc:docMk/>
            <pc:sldMk cId="2522402921" sldId="319"/>
            <ac:picMk id="4" creationId="{2618CCC5-56E6-4F1C-8A9E-A91C91CA730A}"/>
          </ac:picMkLst>
        </pc:picChg>
        <pc:picChg chg="add mod">
          <ac:chgData name="C, Chockalingam [TECH MAHINDRA LIMITED]" userId="1d086d23-9e7c-49a8-a380-f0f5fb019678" providerId="ADAL" clId="{8CFF6FDB-FD1F-4034-8772-EAA4718CC312}" dt="2020-03-06T18:46:32.396" v="328" actId="1076"/>
          <ac:picMkLst>
            <pc:docMk/>
            <pc:sldMk cId="2522402921" sldId="319"/>
            <ac:picMk id="5" creationId="{6F873BDD-CA9D-4E87-B407-4C54C8956950}"/>
          </ac:picMkLst>
        </pc:picChg>
        <pc:picChg chg="add mod">
          <ac:chgData name="C, Chockalingam [TECH MAHINDRA LIMITED]" userId="1d086d23-9e7c-49a8-a380-f0f5fb019678" providerId="ADAL" clId="{8CFF6FDB-FD1F-4034-8772-EAA4718CC312}" dt="2020-03-06T18:46:42.830" v="330" actId="1076"/>
          <ac:picMkLst>
            <pc:docMk/>
            <pc:sldMk cId="2522402921" sldId="319"/>
            <ac:picMk id="6" creationId="{CC646B3C-51D9-4FDA-B7FC-F79A478EDBA4}"/>
          </ac:picMkLst>
        </pc:picChg>
        <pc:picChg chg="add mod">
          <ac:chgData name="C, Chockalingam [TECH MAHINDRA LIMITED]" userId="1d086d23-9e7c-49a8-a380-f0f5fb019678" providerId="ADAL" clId="{8CFF6FDB-FD1F-4034-8772-EAA4718CC312}" dt="2020-03-06T18:47:12.868" v="335" actId="1076"/>
          <ac:picMkLst>
            <pc:docMk/>
            <pc:sldMk cId="2522402921" sldId="319"/>
            <ac:picMk id="7" creationId="{A949DFAE-2408-4859-85B2-5862D76CAD1A}"/>
          </ac:picMkLst>
        </pc:picChg>
        <pc:picChg chg="add mod">
          <ac:chgData name="C, Chockalingam [TECH MAHINDRA LIMITED]" userId="1d086d23-9e7c-49a8-a380-f0f5fb019678" providerId="ADAL" clId="{8CFF6FDB-FD1F-4034-8772-EAA4718CC312}" dt="2020-03-06T18:47:25.660" v="337" actId="1076"/>
          <ac:picMkLst>
            <pc:docMk/>
            <pc:sldMk cId="2522402921" sldId="319"/>
            <ac:picMk id="8" creationId="{272B2531-95E4-43CF-BE87-7A9D58C19B63}"/>
          </ac:picMkLst>
        </pc:picChg>
        <pc:picChg chg="add mod">
          <ac:chgData name="C, Chockalingam [TECH MAHINDRA LIMITED]" userId="1d086d23-9e7c-49a8-a380-f0f5fb019678" providerId="ADAL" clId="{8CFF6FDB-FD1F-4034-8772-EAA4718CC312}" dt="2020-03-06T18:47:35.444" v="339" actId="1076"/>
          <ac:picMkLst>
            <pc:docMk/>
            <pc:sldMk cId="2522402921" sldId="319"/>
            <ac:picMk id="9" creationId="{6D5AA73B-727A-4B59-8FCD-56BD0B3FEB3F}"/>
          </ac:picMkLst>
        </pc:picChg>
      </pc:sldChg>
      <pc:sldChg chg="addSp delSp modSp add">
        <pc:chgData name="C, Chockalingam [TECH MAHINDRA LIMITED]" userId="1d086d23-9e7c-49a8-a380-f0f5fb019678" providerId="ADAL" clId="{8CFF6FDB-FD1F-4034-8772-EAA4718CC312}" dt="2020-03-06T18:48:35.211" v="349" actId="1076"/>
        <pc:sldMkLst>
          <pc:docMk/>
          <pc:sldMk cId="3699099112" sldId="320"/>
        </pc:sldMkLst>
        <pc:spChg chg="del">
          <ac:chgData name="C, Chockalingam [TECH MAHINDRA LIMITED]" userId="1d086d23-9e7c-49a8-a380-f0f5fb019678" providerId="ADAL" clId="{8CFF6FDB-FD1F-4034-8772-EAA4718CC312}" dt="2020-03-06T18:47:47.018" v="341" actId="478"/>
          <ac:spMkLst>
            <pc:docMk/>
            <pc:sldMk cId="3699099112" sldId="320"/>
            <ac:spMk id="2" creationId="{79A760DA-0E4D-47BD-B019-523407D794BE}"/>
          </ac:spMkLst>
        </pc:spChg>
        <pc:spChg chg="del">
          <ac:chgData name="C, Chockalingam [TECH MAHINDRA LIMITED]" userId="1d086d23-9e7c-49a8-a380-f0f5fb019678" providerId="ADAL" clId="{8CFF6FDB-FD1F-4034-8772-EAA4718CC312}" dt="2020-03-06T18:47:47.018" v="341" actId="478"/>
          <ac:spMkLst>
            <pc:docMk/>
            <pc:sldMk cId="3699099112" sldId="320"/>
            <ac:spMk id="3" creationId="{F4F01847-BB8B-4F0A-ABF3-3F82BF059605}"/>
          </ac:spMkLst>
        </pc:spChg>
        <pc:picChg chg="add mod">
          <ac:chgData name="C, Chockalingam [TECH MAHINDRA LIMITED]" userId="1d086d23-9e7c-49a8-a380-f0f5fb019678" providerId="ADAL" clId="{8CFF6FDB-FD1F-4034-8772-EAA4718CC312}" dt="2020-03-06T18:47:56.172" v="343" actId="1076"/>
          <ac:picMkLst>
            <pc:docMk/>
            <pc:sldMk cId="3699099112" sldId="320"/>
            <ac:picMk id="4" creationId="{2A5CE154-8C3E-490B-A1F9-2A576DCA0A08}"/>
          </ac:picMkLst>
        </pc:picChg>
        <pc:picChg chg="add mod">
          <ac:chgData name="C, Chockalingam [TECH MAHINDRA LIMITED]" userId="1d086d23-9e7c-49a8-a380-f0f5fb019678" providerId="ADAL" clId="{8CFF6FDB-FD1F-4034-8772-EAA4718CC312}" dt="2020-03-06T18:48:05.227" v="345" actId="1076"/>
          <ac:picMkLst>
            <pc:docMk/>
            <pc:sldMk cId="3699099112" sldId="320"/>
            <ac:picMk id="5" creationId="{3CFE7E3D-0612-4D94-9630-7166F71C9DAE}"/>
          </ac:picMkLst>
        </pc:picChg>
        <pc:picChg chg="add mod">
          <ac:chgData name="C, Chockalingam [TECH MAHINDRA LIMITED]" userId="1d086d23-9e7c-49a8-a380-f0f5fb019678" providerId="ADAL" clId="{8CFF6FDB-FD1F-4034-8772-EAA4718CC312}" dt="2020-03-06T18:48:35.211" v="349" actId="1076"/>
          <ac:picMkLst>
            <pc:docMk/>
            <pc:sldMk cId="3699099112" sldId="320"/>
            <ac:picMk id="6" creationId="{064ED9CE-62C5-4AB1-B6DC-0EE1B8D0E285}"/>
          </ac:picMkLst>
        </pc:picChg>
        <pc:picChg chg="add mod">
          <ac:chgData name="C, Chockalingam [TECH MAHINDRA LIMITED]" userId="1d086d23-9e7c-49a8-a380-f0f5fb019678" providerId="ADAL" clId="{8CFF6FDB-FD1F-4034-8772-EAA4718CC312}" dt="2020-03-06T18:48:27.830" v="348" actId="1076"/>
          <ac:picMkLst>
            <pc:docMk/>
            <pc:sldMk cId="3699099112" sldId="320"/>
            <ac:picMk id="7" creationId="{6DD1105D-9C45-4AA2-84CD-E74DA70D1EB8}"/>
          </ac:picMkLst>
        </pc:picChg>
      </pc:sldChg>
      <pc:sldChg chg="addSp delSp modSp add">
        <pc:chgData name="C, Chockalingam [TECH MAHINDRA LIMITED]" userId="1d086d23-9e7c-49a8-a380-f0f5fb019678" providerId="ADAL" clId="{8CFF6FDB-FD1F-4034-8772-EAA4718CC312}" dt="2020-03-06T18:49:28.611" v="359" actId="1076"/>
        <pc:sldMkLst>
          <pc:docMk/>
          <pc:sldMk cId="906353546" sldId="321"/>
        </pc:sldMkLst>
        <pc:spChg chg="del">
          <ac:chgData name="C, Chockalingam [TECH MAHINDRA LIMITED]" userId="1d086d23-9e7c-49a8-a380-f0f5fb019678" providerId="ADAL" clId="{8CFF6FDB-FD1F-4034-8772-EAA4718CC312}" dt="2020-03-06T18:48:47.263" v="351" actId="478"/>
          <ac:spMkLst>
            <pc:docMk/>
            <pc:sldMk cId="906353546" sldId="321"/>
            <ac:spMk id="2" creationId="{8546278B-2AC1-4A55-9108-0E6AC0AD3465}"/>
          </ac:spMkLst>
        </pc:spChg>
        <pc:spChg chg="del">
          <ac:chgData name="C, Chockalingam [TECH MAHINDRA LIMITED]" userId="1d086d23-9e7c-49a8-a380-f0f5fb019678" providerId="ADAL" clId="{8CFF6FDB-FD1F-4034-8772-EAA4718CC312}" dt="2020-03-06T18:48:47.263" v="351" actId="478"/>
          <ac:spMkLst>
            <pc:docMk/>
            <pc:sldMk cId="906353546" sldId="321"/>
            <ac:spMk id="3" creationId="{F7B7D45C-8D6C-4FB9-941D-5440B4AC6BBB}"/>
          </ac:spMkLst>
        </pc:spChg>
        <pc:picChg chg="add mod">
          <ac:chgData name="C, Chockalingam [TECH MAHINDRA LIMITED]" userId="1d086d23-9e7c-49a8-a380-f0f5fb019678" providerId="ADAL" clId="{8CFF6FDB-FD1F-4034-8772-EAA4718CC312}" dt="2020-03-06T18:48:51.243" v="353" actId="1076"/>
          <ac:picMkLst>
            <pc:docMk/>
            <pc:sldMk cId="906353546" sldId="321"/>
            <ac:picMk id="4" creationId="{2B67BC4B-AC0F-4E13-B285-8A8226E9CDA2}"/>
          </ac:picMkLst>
        </pc:picChg>
        <pc:picChg chg="add mod">
          <ac:chgData name="C, Chockalingam [TECH MAHINDRA LIMITED]" userId="1d086d23-9e7c-49a8-a380-f0f5fb019678" providerId="ADAL" clId="{8CFF6FDB-FD1F-4034-8772-EAA4718CC312}" dt="2020-03-06T18:49:07.811" v="355" actId="1076"/>
          <ac:picMkLst>
            <pc:docMk/>
            <pc:sldMk cId="906353546" sldId="321"/>
            <ac:picMk id="5" creationId="{14D42EC9-AB43-49B2-BFB3-9027EDF3CBC2}"/>
          </ac:picMkLst>
        </pc:picChg>
        <pc:picChg chg="add mod">
          <ac:chgData name="C, Chockalingam [TECH MAHINDRA LIMITED]" userId="1d086d23-9e7c-49a8-a380-f0f5fb019678" providerId="ADAL" clId="{8CFF6FDB-FD1F-4034-8772-EAA4718CC312}" dt="2020-03-06T18:49:15.868" v="357" actId="1076"/>
          <ac:picMkLst>
            <pc:docMk/>
            <pc:sldMk cId="906353546" sldId="321"/>
            <ac:picMk id="6" creationId="{C75AF1E6-4EC5-4BAD-BD1D-98EC171A1B87}"/>
          </ac:picMkLst>
        </pc:picChg>
        <pc:picChg chg="add mod">
          <ac:chgData name="C, Chockalingam [TECH MAHINDRA LIMITED]" userId="1d086d23-9e7c-49a8-a380-f0f5fb019678" providerId="ADAL" clId="{8CFF6FDB-FD1F-4034-8772-EAA4718CC312}" dt="2020-03-06T18:49:28.611" v="359" actId="1076"/>
          <ac:picMkLst>
            <pc:docMk/>
            <pc:sldMk cId="906353546" sldId="321"/>
            <ac:picMk id="7" creationId="{E9E364B2-D866-470C-98DC-D68CE498DC59}"/>
          </ac:picMkLst>
        </pc:picChg>
      </pc:sldChg>
      <pc:sldChg chg="addSp delSp modSp add">
        <pc:chgData name="C, Chockalingam [TECH MAHINDRA LIMITED]" userId="1d086d23-9e7c-49a8-a380-f0f5fb019678" providerId="ADAL" clId="{8CFF6FDB-FD1F-4034-8772-EAA4718CC312}" dt="2020-03-06T18:51:20.668" v="377" actId="1076"/>
        <pc:sldMkLst>
          <pc:docMk/>
          <pc:sldMk cId="3695411424" sldId="322"/>
        </pc:sldMkLst>
        <pc:spChg chg="del">
          <ac:chgData name="C, Chockalingam [TECH MAHINDRA LIMITED]" userId="1d086d23-9e7c-49a8-a380-f0f5fb019678" providerId="ADAL" clId="{8CFF6FDB-FD1F-4034-8772-EAA4718CC312}" dt="2020-03-06T18:49:39.524" v="361" actId="478"/>
          <ac:spMkLst>
            <pc:docMk/>
            <pc:sldMk cId="3695411424" sldId="322"/>
            <ac:spMk id="2" creationId="{0C25685B-E8F9-41EF-B719-66FF1AA183B8}"/>
          </ac:spMkLst>
        </pc:spChg>
        <pc:spChg chg="del">
          <ac:chgData name="C, Chockalingam [TECH MAHINDRA LIMITED]" userId="1d086d23-9e7c-49a8-a380-f0f5fb019678" providerId="ADAL" clId="{8CFF6FDB-FD1F-4034-8772-EAA4718CC312}" dt="2020-03-06T18:49:39.524" v="361" actId="478"/>
          <ac:spMkLst>
            <pc:docMk/>
            <pc:sldMk cId="3695411424" sldId="322"/>
            <ac:spMk id="3" creationId="{3FC7E506-D31D-41CA-975B-1594BCF36DE9}"/>
          </ac:spMkLst>
        </pc:spChg>
        <pc:picChg chg="add mod">
          <ac:chgData name="C, Chockalingam [TECH MAHINDRA LIMITED]" userId="1d086d23-9e7c-49a8-a380-f0f5fb019678" providerId="ADAL" clId="{8CFF6FDB-FD1F-4034-8772-EAA4718CC312}" dt="2020-03-06T18:49:45.195" v="363" actId="1076"/>
          <ac:picMkLst>
            <pc:docMk/>
            <pc:sldMk cId="3695411424" sldId="322"/>
            <ac:picMk id="4" creationId="{42E48088-D803-40FA-83F9-4297C14D23E2}"/>
          </ac:picMkLst>
        </pc:picChg>
        <pc:picChg chg="add mod">
          <ac:chgData name="C, Chockalingam [TECH MAHINDRA LIMITED]" userId="1d086d23-9e7c-49a8-a380-f0f5fb019678" providerId="ADAL" clId="{8CFF6FDB-FD1F-4034-8772-EAA4718CC312}" dt="2020-03-06T18:50:08.067" v="365" actId="1076"/>
          <ac:picMkLst>
            <pc:docMk/>
            <pc:sldMk cId="3695411424" sldId="322"/>
            <ac:picMk id="5" creationId="{4B26EC7E-7727-4724-8983-0C8B6C559B82}"/>
          </ac:picMkLst>
        </pc:picChg>
        <pc:picChg chg="add mod">
          <ac:chgData name="C, Chockalingam [TECH MAHINDRA LIMITED]" userId="1d086d23-9e7c-49a8-a380-f0f5fb019678" providerId="ADAL" clId="{8CFF6FDB-FD1F-4034-8772-EAA4718CC312}" dt="2020-03-06T18:50:16.251" v="367" actId="1076"/>
          <ac:picMkLst>
            <pc:docMk/>
            <pc:sldMk cId="3695411424" sldId="322"/>
            <ac:picMk id="6" creationId="{9C9D4F44-29A8-4CFB-90B9-F862B2AE817F}"/>
          </ac:picMkLst>
        </pc:picChg>
        <pc:picChg chg="add mod">
          <ac:chgData name="C, Chockalingam [TECH MAHINDRA LIMITED]" userId="1d086d23-9e7c-49a8-a380-f0f5fb019678" providerId="ADAL" clId="{8CFF6FDB-FD1F-4034-8772-EAA4718CC312}" dt="2020-03-06T18:50:26.795" v="369" actId="1076"/>
          <ac:picMkLst>
            <pc:docMk/>
            <pc:sldMk cId="3695411424" sldId="322"/>
            <ac:picMk id="7" creationId="{1B57F762-639C-4594-85AB-0C9B5EC1B243}"/>
          </ac:picMkLst>
        </pc:picChg>
        <pc:picChg chg="add mod">
          <ac:chgData name="C, Chockalingam [TECH MAHINDRA LIMITED]" userId="1d086d23-9e7c-49a8-a380-f0f5fb019678" providerId="ADAL" clId="{8CFF6FDB-FD1F-4034-8772-EAA4718CC312}" dt="2020-03-06T18:51:14.859" v="376" actId="1076"/>
          <ac:picMkLst>
            <pc:docMk/>
            <pc:sldMk cId="3695411424" sldId="322"/>
            <ac:picMk id="8" creationId="{EDAC9056-F433-4435-96F7-5E24760262F3}"/>
          </ac:picMkLst>
        </pc:picChg>
        <pc:picChg chg="add mod">
          <ac:chgData name="C, Chockalingam [TECH MAHINDRA LIMITED]" userId="1d086d23-9e7c-49a8-a380-f0f5fb019678" providerId="ADAL" clId="{8CFF6FDB-FD1F-4034-8772-EAA4718CC312}" dt="2020-03-06T18:51:08.315" v="375" actId="1076"/>
          <ac:picMkLst>
            <pc:docMk/>
            <pc:sldMk cId="3695411424" sldId="322"/>
            <ac:picMk id="9" creationId="{D408245E-5052-4F32-A1F7-EEF6FAAC8DB0}"/>
          </ac:picMkLst>
        </pc:picChg>
        <pc:picChg chg="add mod">
          <ac:chgData name="C, Chockalingam [TECH MAHINDRA LIMITED]" userId="1d086d23-9e7c-49a8-a380-f0f5fb019678" providerId="ADAL" clId="{8CFF6FDB-FD1F-4034-8772-EAA4718CC312}" dt="2020-03-06T18:51:20.668" v="377" actId="1076"/>
          <ac:picMkLst>
            <pc:docMk/>
            <pc:sldMk cId="3695411424" sldId="322"/>
            <ac:picMk id="10" creationId="{26EE2C95-59EE-456A-BDF5-DE7D1966EF3F}"/>
          </ac:picMkLst>
        </pc:picChg>
      </pc:sldChg>
      <pc:sldChg chg="addSp delSp modSp add">
        <pc:chgData name="C, Chockalingam [TECH MAHINDRA LIMITED]" userId="1d086d23-9e7c-49a8-a380-f0f5fb019678" providerId="ADAL" clId="{8CFF6FDB-FD1F-4034-8772-EAA4718CC312}" dt="2020-03-06T18:53:19.267" v="391" actId="1076"/>
        <pc:sldMkLst>
          <pc:docMk/>
          <pc:sldMk cId="3563802659" sldId="323"/>
        </pc:sldMkLst>
        <pc:spChg chg="del">
          <ac:chgData name="C, Chockalingam [TECH MAHINDRA LIMITED]" userId="1d086d23-9e7c-49a8-a380-f0f5fb019678" providerId="ADAL" clId="{8CFF6FDB-FD1F-4034-8772-EAA4718CC312}" dt="2020-03-06T18:51:38.151" v="379" actId="478"/>
          <ac:spMkLst>
            <pc:docMk/>
            <pc:sldMk cId="3563802659" sldId="323"/>
            <ac:spMk id="2" creationId="{FDA31CE4-4DCD-4E2B-9ACC-3336565B27F2}"/>
          </ac:spMkLst>
        </pc:spChg>
        <pc:spChg chg="del">
          <ac:chgData name="C, Chockalingam [TECH MAHINDRA LIMITED]" userId="1d086d23-9e7c-49a8-a380-f0f5fb019678" providerId="ADAL" clId="{8CFF6FDB-FD1F-4034-8772-EAA4718CC312}" dt="2020-03-06T18:51:38.151" v="379" actId="478"/>
          <ac:spMkLst>
            <pc:docMk/>
            <pc:sldMk cId="3563802659" sldId="323"/>
            <ac:spMk id="3" creationId="{81FD614F-627D-478A-801D-C0EC899E1FED}"/>
          </ac:spMkLst>
        </pc:spChg>
        <pc:graphicFrameChg chg="add mod modGraphic">
          <ac:chgData name="C, Chockalingam [TECH MAHINDRA LIMITED]" userId="1d086d23-9e7c-49a8-a380-f0f5fb019678" providerId="ADAL" clId="{8CFF6FDB-FD1F-4034-8772-EAA4718CC312}" dt="2020-03-06T18:52:38.787" v="389" actId="14734"/>
          <ac:graphicFrameMkLst>
            <pc:docMk/>
            <pc:sldMk cId="3563802659" sldId="323"/>
            <ac:graphicFrameMk id="5" creationId="{35977480-FBA3-43F4-82D5-9BE3DF6E3F37}"/>
          </ac:graphicFrameMkLst>
        </pc:graphicFrameChg>
        <pc:picChg chg="add mod">
          <ac:chgData name="C, Chockalingam [TECH MAHINDRA LIMITED]" userId="1d086d23-9e7c-49a8-a380-f0f5fb019678" providerId="ADAL" clId="{8CFF6FDB-FD1F-4034-8772-EAA4718CC312}" dt="2020-03-06T18:51:42.931" v="381" actId="1076"/>
          <ac:picMkLst>
            <pc:docMk/>
            <pc:sldMk cId="3563802659" sldId="323"/>
            <ac:picMk id="4" creationId="{048412B1-7005-41F6-89D7-9EF693360CFA}"/>
          </ac:picMkLst>
        </pc:picChg>
        <pc:picChg chg="add mod">
          <ac:chgData name="C, Chockalingam [TECH MAHINDRA LIMITED]" userId="1d086d23-9e7c-49a8-a380-f0f5fb019678" providerId="ADAL" clId="{8CFF6FDB-FD1F-4034-8772-EAA4718CC312}" dt="2020-03-06T18:53:19.267" v="391" actId="1076"/>
          <ac:picMkLst>
            <pc:docMk/>
            <pc:sldMk cId="3563802659" sldId="323"/>
            <ac:picMk id="6" creationId="{DF57C117-63A0-4684-9D67-8D6C6DC4F63F}"/>
          </ac:picMkLst>
        </pc:picChg>
      </pc:sldChg>
      <pc:sldChg chg="addSp delSp modSp add">
        <pc:chgData name="C, Chockalingam [TECH MAHINDRA LIMITED]" userId="1d086d23-9e7c-49a8-a380-f0f5fb019678" providerId="ADAL" clId="{8CFF6FDB-FD1F-4034-8772-EAA4718CC312}" dt="2020-03-09T06:12:48.855" v="403" actId="1076"/>
        <pc:sldMkLst>
          <pc:docMk/>
          <pc:sldMk cId="2134821663" sldId="324"/>
        </pc:sldMkLst>
        <pc:spChg chg="del">
          <ac:chgData name="C, Chockalingam [TECH MAHINDRA LIMITED]" userId="1d086d23-9e7c-49a8-a380-f0f5fb019678" providerId="ADAL" clId="{8CFF6FDB-FD1F-4034-8772-EAA4718CC312}" dt="2020-03-09T06:11:45.602" v="393" actId="478"/>
          <ac:spMkLst>
            <pc:docMk/>
            <pc:sldMk cId="2134821663" sldId="324"/>
            <ac:spMk id="2" creationId="{E1A4F6D4-78ED-468D-8219-719A27571BF9}"/>
          </ac:spMkLst>
        </pc:spChg>
        <pc:spChg chg="del">
          <ac:chgData name="C, Chockalingam [TECH MAHINDRA LIMITED]" userId="1d086d23-9e7c-49a8-a380-f0f5fb019678" providerId="ADAL" clId="{8CFF6FDB-FD1F-4034-8772-EAA4718CC312}" dt="2020-03-09T06:11:45.602" v="393" actId="478"/>
          <ac:spMkLst>
            <pc:docMk/>
            <pc:sldMk cId="2134821663" sldId="324"/>
            <ac:spMk id="3" creationId="{082F0B1D-C5F2-4CC6-BB8C-F7E2A2000E5D}"/>
          </ac:spMkLst>
        </pc:spChg>
        <pc:graphicFrameChg chg="add mod">
          <ac:chgData name="C, Chockalingam [TECH MAHINDRA LIMITED]" userId="1d086d23-9e7c-49a8-a380-f0f5fb019678" providerId="ADAL" clId="{8CFF6FDB-FD1F-4034-8772-EAA4718CC312}" dt="2020-03-09T06:12:26.992" v="399" actId="1076"/>
          <ac:graphicFrameMkLst>
            <pc:docMk/>
            <pc:sldMk cId="2134821663" sldId="324"/>
            <ac:graphicFrameMk id="6" creationId="{7F8601E9-E0F8-4E00-A121-F6BDEFA67533}"/>
          </ac:graphicFrameMkLst>
        </pc:graphicFrameChg>
        <pc:picChg chg="add mod">
          <ac:chgData name="C, Chockalingam [TECH MAHINDRA LIMITED]" userId="1d086d23-9e7c-49a8-a380-f0f5fb019678" providerId="ADAL" clId="{8CFF6FDB-FD1F-4034-8772-EAA4718CC312}" dt="2020-03-09T06:11:49.151" v="395" actId="1076"/>
          <ac:picMkLst>
            <pc:docMk/>
            <pc:sldMk cId="2134821663" sldId="324"/>
            <ac:picMk id="4" creationId="{BBB423C0-4597-4B25-8996-7C0EF6C4C05B}"/>
          </ac:picMkLst>
        </pc:picChg>
        <pc:picChg chg="add mod">
          <ac:chgData name="C, Chockalingam [TECH MAHINDRA LIMITED]" userId="1d086d23-9e7c-49a8-a380-f0f5fb019678" providerId="ADAL" clId="{8CFF6FDB-FD1F-4034-8772-EAA4718CC312}" dt="2020-03-09T06:12:00.944" v="397" actId="1076"/>
          <ac:picMkLst>
            <pc:docMk/>
            <pc:sldMk cId="2134821663" sldId="324"/>
            <ac:picMk id="5" creationId="{E4642C2F-CC20-45E4-9E35-9B269A402040}"/>
          </ac:picMkLst>
        </pc:picChg>
        <pc:picChg chg="add mod">
          <ac:chgData name="C, Chockalingam [TECH MAHINDRA LIMITED]" userId="1d086d23-9e7c-49a8-a380-f0f5fb019678" providerId="ADAL" clId="{8CFF6FDB-FD1F-4034-8772-EAA4718CC312}" dt="2020-03-09T06:12:37.511" v="401" actId="1076"/>
          <ac:picMkLst>
            <pc:docMk/>
            <pc:sldMk cId="2134821663" sldId="324"/>
            <ac:picMk id="7" creationId="{A8F5966E-C41C-4929-A800-6462CC334474}"/>
          </ac:picMkLst>
        </pc:picChg>
        <pc:picChg chg="add mod">
          <ac:chgData name="C, Chockalingam [TECH MAHINDRA LIMITED]" userId="1d086d23-9e7c-49a8-a380-f0f5fb019678" providerId="ADAL" clId="{8CFF6FDB-FD1F-4034-8772-EAA4718CC312}" dt="2020-03-09T06:12:48.855" v="403" actId="1076"/>
          <ac:picMkLst>
            <pc:docMk/>
            <pc:sldMk cId="2134821663" sldId="324"/>
            <ac:picMk id="8" creationId="{0414F1CB-758C-4C1A-9BFB-463A6BA413B9}"/>
          </ac:picMkLst>
        </pc:picChg>
      </pc:sldChg>
      <pc:sldChg chg="addSp delSp modSp add">
        <pc:chgData name="C, Chockalingam [TECH MAHINDRA LIMITED]" userId="1d086d23-9e7c-49a8-a380-f0f5fb019678" providerId="ADAL" clId="{8CFF6FDB-FD1F-4034-8772-EAA4718CC312}" dt="2020-03-09T06:16:30.630" v="433" actId="14734"/>
        <pc:sldMkLst>
          <pc:docMk/>
          <pc:sldMk cId="1211361434" sldId="325"/>
        </pc:sldMkLst>
        <pc:spChg chg="del">
          <ac:chgData name="C, Chockalingam [TECH MAHINDRA LIMITED]" userId="1d086d23-9e7c-49a8-a380-f0f5fb019678" providerId="ADAL" clId="{8CFF6FDB-FD1F-4034-8772-EAA4718CC312}" dt="2020-03-09T06:13:17.884" v="405" actId="478"/>
          <ac:spMkLst>
            <pc:docMk/>
            <pc:sldMk cId="1211361434" sldId="325"/>
            <ac:spMk id="2" creationId="{A775E386-A771-4C98-A5F5-D47C3F57F4C8}"/>
          </ac:spMkLst>
        </pc:spChg>
        <pc:spChg chg="del">
          <ac:chgData name="C, Chockalingam [TECH MAHINDRA LIMITED]" userId="1d086d23-9e7c-49a8-a380-f0f5fb019678" providerId="ADAL" clId="{8CFF6FDB-FD1F-4034-8772-EAA4718CC312}" dt="2020-03-09T06:13:17.884" v="405" actId="478"/>
          <ac:spMkLst>
            <pc:docMk/>
            <pc:sldMk cId="1211361434" sldId="325"/>
            <ac:spMk id="3" creationId="{2D8A0946-6D13-4A31-A09A-7406EA4601F5}"/>
          </ac:spMkLst>
        </pc:spChg>
        <pc:graphicFrameChg chg="add del">
          <ac:chgData name="C, Chockalingam [TECH MAHINDRA LIMITED]" userId="1d086d23-9e7c-49a8-a380-f0f5fb019678" providerId="ADAL" clId="{8CFF6FDB-FD1F-4034-8772-EAA4718CC312}" dt="2020-03-09T06:14:20.899" v="414"/>
          <ac:graphicFrameMkLst>
            <pc:docMk/>
            <pc:sldMk cId="1211361434" sldId="325"/>
            <ac:graphicFrameMk id="7" creationId="{4A001778-F60F-4332-83E5-03AA75AD4447}"/>
          </ac:graphicFrameMkLst>
        </pc:graphicFrameChg>
        <pc:graphicFrameChg chg="add mod modGraphic">
          <ac:chgData name="C, Chockalingam [TECH MAHINDRA LIMITED]" userId="1d086d23-9e7c-49a8-a380-f0f5fb019678" providerId="ADAL" clId="{8CFF6FDB-FD1F-4034-8772-EAA4718CC312}" dt="2020-03-09T06:16:30.630" v="433" actId="14734"/>
          <ac:graphicFrameMkLst>
            <pc:docMk/>
            <pc:sldMk cId="1211361434" sldId="325"/>
            <ac:graphicFrameMk id="8" creationId="{2C0E948B-2BD6-4EAA-AFAD-80312F2BC381}"/>
          </ac:graphicFrameMkLst>
        </pc:graphicFrameChg>
        <pc:picChg chg="add mod">
          <ac:chgData name="C, Chockalingam [TECH MAHINDRA LIMITED]" userId="1d086d23-9e7c-49a8-a380-f0f5fb019678" providerId="ADAL" clId="{8CFF6FDB-FD1F-4034-8772-EAA4718CC312}" dt="2020-03-09T06:13:22.336" v="407" actId="1076"/>
          <ac:picMkLst>
            <pc:docMk/>
            <pc:sldMk cId="1211361434" sldId="325"/>
            <ac:picMk id="4" creationId="{1C772399-9F5A-429E-949D-6189B1BBA4E1}"/>
          </ac:picMkLst>
        </pc:picChg>
        <pc:picChg chg="add mod">
          <ac:chgData name="C, Chockalingam [TECH MAHINDRA LIMITED]" userId="1d086d23-9e7c-49a8-a380-f0f5fb019678" providerId="ADAL" clId="{8CFF6FDB-FD1F-4034-8772-EAA4718CC312}" dt="2020-03-09T06:13:34.872" v="410" actId="1076"/>
          <ac:picMkLst>
            <pc:docMk/>
            <pc:sldMk cId="1211361434" sldId="325"/>
            <ac:picMk id="5" creationId="{E49BD86F-BF79-41EC-A756-DA7C02CF2B4B}"/>
          </ac:picMkLst>
        </pc:picChg>
        <pc:picChg chg="add mod">
          <ac:chgData name="C, Chockalingam [TECH MAHINDRA LIMITED]" userId="1d086d23-9e7c-49a8-a380-f0f5fb019678" providerId="ADAL" clId="{8CFF6FDB-FD1F-4034-8772-EAA4718CC312}" dt="2020-03-09T06:13:49.271" v="412" actId="1076"/>
          <ac:picMkLst>
            <pc:docMk/>
            <pc:sldMk cId="1211361434" sldId="325"/>
            <ac:picMk id="6" creationId="{1915B26B-AD23-4DB0-A4AE-38B942D29427}"/>
          </ac:picMkLst>
        </pc:picChg>
      </pc:sldChg>
      <pc:sldChg chg="addSp delSp modSp add">
        <pc:chgData name="C, Chockalingam [TECH MAHINDRA LIMITED]" userId="1d086d23-9e7c-49a8-a380-f0f5fb019678" providerId="ADAL" clId="{8CFF6FDB-FD1F-4034-8772-EAA4718CC312}" dt="2020-03-09T06:15:26.808" v="425" actId="255"/>
        <pc:sldMkLst>
          <pc:docMk/>
          <pc:sldMk cId="4236628643" sldId="326"/>
        </pc:sldMkLst>
        <pc:spChg chg="del">
          <ac:chgData name="C, Chockalingam [TECH MAHINDRA LIMITED]" userId="1d086d23-9e7c-49a8-a380-f0f5fb019678" providerId="ADAL" clId="{8CFF6FDB-FD1F-4034-8772-EAA4718CC312}" dt="2020-03-09T06:14:26.043" v="416" actId="478"/>
          <ac:spMkLst>
            <pc:docMk/>
            <pc:sldMk cId="4236628643" sldId="326"/>
            <ac:spMk id="2" creationId="{8BB9AC61-4C3F-4805-8757-FCACEFC490D2}"/>
          </ac:spMkLst>
        </pc:spChg>
        <pc:spChg chg="del">
          <ac:chgData name="C, Chockalingam [TECH MAHINDRA LIMITED]" userId="1d086d23-9e7c-49a8-a380-f0f5fb019678" providerId="ADAL" clId="{8CFF6FDB-FD1F-4034-8772-EAA4718CC312}" dt="2020-03-09T06:14:26.043" v="416" actId="478"/>
          <ac:spMkLst>
            <pc:docMk/>
            <pc:sldMk cId="4236628643" sldId="326"/>
            <ac:spMk id="3" creationId="{D7BA065D-DAAF-4CED-8E6B-5169EB5153C2}"/>
          </ac:spMkLst>
        </pc:spChg>
        <pc:graphicFrameChg chg="add mod modGraphic">
          <ac:chgData name="C, Chockalingam [TECH MAHINDRA LIMITED]" userId="1d086d23-9e7c-49a8-a380-f0f5fb019678" providerId="ADAL" clId="{8CFF6FDB-FD1F-4034-8772-EAA4718CC312}" dt="2020-03-09T06:15:26.808" v="425" actId="255"/>
          <ac:graphicFrameMkLst>
            <pc:docMk/>
            <pc:sldMk cId="4236628643" sldId="326"/>
            <ac:graphicFrameMk id="4" creationId="{C3EED86E-8F40-4B49-8D36-43F77CA67C78}"/>
          </ac:graphicFrameMkLst>
        </pc:graphicFrameChg>
      </pc:sldChg>
      <pc:sldChg chg="addSp delSp modSp add">
        <pc:chgData name="C, Chockalingam [TECH MAHINDRA LIMITED]" userId="1d086d23-9e7c-49a8-a380-f0f5fb019678" providerId="ADAL" clId="{8CFF6FDB-FD1F-4034-8772-EAA4718CC312}" dt="2020-03-09T06:21:13.415" v="477" actId="14100"/>
        <pc:sldMkLst>
          <pc:docMk/>
          <pc:sldMk cId="1634983399" sldId="327"/>
        </pc:sldMkLst>
        <pc:spChg chg="del">
          <ac:chgData name="C, Chockalingam [TECH MAHINDRA LIMITED]" userId="1d086d23-9e7c-49a8-a380-f0f5fb019678" providerId="ADAL" clId="{8CFF6FDB-FD1F-4034-8772-EAA4718CC312}" dt="2020-03-09T06:16:48.094" v="435" actId="478"/>
          <ac:spMkLst>
            <pc:docMk/>
            <pc:sldMk cId="1634983399" sldId="327"/>
            <ac:spMk id="2" creationId="{0DE18F06-9EF4-48E2-A9F1-3CB815772788}"/>
          </ac:spMkLst>
        </pc:spChg>
        <pc:spChg chg="del">
          <ac:chgData name="C, Chockalingam [TECH MAHINDRA LIMITED]" userId="1d086d23-9e7c-49a8-a380-f0f5fb019678" providerId="ADAL" clId="{8CFF6FDB-FD1F-4034-8772-EAA4718CC312}" dt="2020-03-09T06:16:48.094" v="435" actId="478"/>
          <ac:spMkLst>
            <pc:docMk/>
            <pc:sldMk cId="1634983399" sldId="327"/>
            <ac:spMk id="3" creationId="{CBE5481C-5DE5-43D9-9019-62AD9A9ABA96}"/>
          </ac:spMkLst>
        </pc:spChg>
        <pc:spChg chg="add del mod">
          <ac:chgData name="C, Chockalingam [TECH MAHINDRA LIMITED]" userId="1d086d23-9e7c-49a8-a380-f0f5fb019678" providerId="ADAL" clId="{8CFF6FDB-FD1F-4034-8772-EAA4718CC312}" dt="2020-03-09T06:18:48.394" v="451"/>
          <ac:spMkLst>
            <pc:docMk/>
            <pc:sldMk cId="1634983399" sldId="327"/>
            <ac:spMk id="6" creationId="{F81072B3-FA39-4B88-B1B3-D0D2DA2F4366}"/>
          </ac:spMkLst>
        </pc:spChg>
        <pc:spChg chg="add del">
          <ac:chgData name="C, Chockalingam [TECH MAHINDRA LIMITED]" userId="1d086d23-9e7c-49a8-a380-f0f5fb019678" providerId="ADAL" clId="{8CFF6FDB-FD1F-4034-8772-EAA4718CC312}" dt="2020-03-09T06:19:13.358" v="453"/>
          <ac:spMkLst>
            <pc:docMk/>
            <pc:sldMk cId="1634983399" sldId="327"/>
            <ac:spMk id="8" creationId="{CAA28546-F037-467C-89E8-042129A30DCD}"/>
          </ac:spMkLst>
        </pc:spChg>
        <pc:spChg chg="add del">
          <ac:chgData name="C, Chockalingam [TECH MAHINDRA LIMITED]" userId="1d086d23-9e7c-49a8-a380-f0f5fb019678" providerId="ADAL" clId="{8CFF6FDB-FD1F-4034-8772-EAA4718CC312}" dt="2020-03-09T06:19:19.739" v="455"/>
          <ac:spMkLst>
            <pc:docMk/>
            <pc:sldMk cId="1634983399" sldId="327"/>
            <ac:spMk id="10" creationId="{3F499DB7-6307-4400-A8D8-75028A039672}"/>
          </ac:spMkLst>
        </pc:spChg>
        <pc:graphicFrameChg chg="add mod modGraphic">
          <ac:chgData name="C, Chockalingam [TECH MAHINDRA LIMITED]" userId="1d086d23-9e7c-49a8-a380-f0f5fb019678" providerId="ADAL" clId="{8CFF6FDB-FD1F-4034-8772-EAA4718CC312}" dt="2020-03-09T06:17:47.191" v="442" actId="14100"/>
          <ac:graphicFrameMkLst>
            <pc:docMk/>
            <pc:sldMk cId="1634983399" sldId="327"/>
            <ac:graphicFrameMk id="4" creationId="{BD7596B8-2AE9-40E4-856E-25209984BC48}"/>
          </ac:graphicFrameMkLst>
        </pc:graphicFrameChg>
        <pc:graphicFrameChg chg="add del mod">
          <ac:chgData name="C, Chockalingam [TECH MAHINDRA LIMITED]" userId="1d086d23-9e7c-49a8-a380-f0f5fb019678" providerId="ADAL" clId="{8CFF6FDB-FD1F-4034-8772-EAA4718CC312}" dt="2020-03-09T06:18:48.394" v="451"/>
          <ac:graphicFrameMkLst>
            <pc:docMk/>
            <pc:sldMk cId="1634983399" sldId="327"/>
            <ac:graphicFrameMk id="7" creationId="{71D0E70D-616B-4B53-B32E-DDB30997E4A3}"/>
          </ac:graphicFrameMkLst>
        </pc:graphicFrameChg>
        <pc:graphicFrameChg chg="add del">
          <ac:chgData name="C, Chockalingam [TECH MAHINDRA LIMITED]" userId="1d086d23-9e7c-49a8-a380-f0f5fb019678" providerId="ADAL" clId="{8CFF6FDB-FD1F-4034-8772-EAA4718CC312}" dt="2020-03-09T06:19:13.358" v="453"/>
          <ac:graphicFrameMkLst>
            <pc:docMk/>
            <pc:sldMk cId="1634983399" sldId="327"/>
            <ac:graphicFrameMk id="9" creationId="{30D05370-26BA-4EED-8CD5-965B83500216}"/>
          </ac:graphicFrameMkLst>
        </pc:graphicFrameChg>
        <pc:graphicFrameChg chg="add del">
          <ac:chgData name="C, Chockalingam [TECH MAHINDRA LIMITED]" userId="1d086d23-9e7c-49a8-a380-f0f5fb019678" providerId="ADAL" clId="{8CFF6FDB-FD1F-4034-8772-EAA4718CC312}" dt="2020-03-09T06:19:19.739" v="455"/>
          <ac:graphicFrameMkLst>
            <pc:docMk/>
            <pc:sldMk cId="1634983399" sldId="327"/>
            <ac:graphicFrameMk id="11" creationId="{4BD6E223-E313-44D6-B003-83DD8EA63EC3}"/>
          </ac:graphicFrameMkLst>
        </pc:graphicFrameChg>
        <pc:picChg chg="add mod">
          <ac:chgData name="C, Chockalingam [TECH MAHINDRA LIMITED]" userId="1d086d23-9e7c-49a8-a380-f0f5fb019678" providerId="ADAL" clId="{8CFF6FDB-FD1F-4034-8772-EAA4718CC312}" dt="2020-03-09T06:18:15.471" v="445" actId="14100"/>
          <ac:picMkLst>
            <pc:docMk/>
            <pc:sldMk cId="1634983399" sldId="327"/>
            <ac:picMk id="5" creationId="{0F831AED-C7CF-4B83-87F0-03CA231ADB8E}"/>
          </ac:picMkLst>
        </pc:picChg>
        <pc:picChg chg="add mod">
          <ac:chgData name="C, Chockalingam [TECH MAHINDRA LIMITED]" userId="1d086d23-9e7c-49a8-a380-f0f5fb019678" providerId="ADAL" clId="{8CFF6FDB-FD1F-4034-8772-EAA4718CC312}" dt="2020-03-09T06:20:57.646" v="474" actId="14100"/>
          <ac:picMkLst>
            <pc:docMk/>
            <pc:sldMk cId="1634983399" sldId="327"/>
            <ac:picMk id="12" creationId="{883A2F4D-5BDD-4B1A-830A-AA145F2E0607}"/>
          </ac:picMkLst>
        </pc:picChg>
        <pc:picChg chg="add mod">
          <ac:chgData name="C, Chockalingam [TECH MAHINDRA LIMITED]" userId="1d086d23-9e7c-49a8-a380-f0f5fb019678" providerId="ADAL" clId="{8CFF6FDB-FD1F-4034-8772-EAA4718CC312}" dt="2020-03-09T06:21:13.415" v="477" actId="14100"/>
          <ac:picMkLst>
            <pc:docMk/>
            <pc:sldMk cId="1634983399" sldId="327"/>
            <ac:picMk id="13" creationId="{251BF1E2-09D3-41E3-8457-D48E91AEFBAC}"/>
          </ac:picMkLst>
        </pc:picChg>
      </pc:sldChg>
      <pc:sldChg chg="addSp delSp modSp add">
        <pc:chgData name="C, Chockalingam [TECH MAHINDRA LIMITED]" userId="1d086d23-9e7c-49a8-a380-f0f5fb019678" providerId="ADAL" clId="{8CFF6FDB-FD1F-4034-8772-EAA4718CC312}" dt="2020-03-09T06:22:53.415" v="492" actId="14100"/>
        <pc:sldMkLst>
          <pc:docMk/>
          <pc:sldMk cId="428885316" sldId="328"/>
        </pc:sldMkLst>
        <pc:spChg chg="del">
          <ac:chgData name="C, Chockalingam [TECH MAHINDRA LIMITED]" userId="1d086d23-9e7c-49a8-a380-f0f5fb019678" providerId="ADAL" clId="{8CFF6FDB-FD1F-4034-8772-EAA4718CC312}" dt="2020-03-09T06:19:24.799" v="457" actId="478"/>
          <ac:spMkLst>
            <pc:docMk/>
            <pc:sldMk cId="428885316" sldId="328"/>
            <ac:spMk id="2" creationId="{6ECCDB37-A032-4975-B3D0-8B626B9EA2D8}"/>
          </ac:spMkLst>
        </pc:spChg>
        <pc:spChg chg="del">
          <ac:chgData name="C, Chockalingam [TECH MAHINDRA LIMITED]" userId="1d086d23-9e7c-49a8-a380-f0f5fb019678" providerId="ADAL" clId="{8CFF6FDB-FD1F-4034-8772-EAA4718CC312}" dt="2020-03-09T06:19:24.799" v="457" actId="478"/>
          <ac:spMkLst>
            <pc:docMk/>
            <pc:sldMk cId="428885316" sldId="328"/>
            <ac:spMk id="3" creationId="{AA2D0FA4-CDF0-442A-B261-F8CE29159B38}"/>
          </ac:spMkLst>
        </pc:spChg>
        <pc:spChg chg="add del mod">
          <ac:chgData name="C, Chockalingam [TECH MAHINDRA LIMITED]" userId="1d086d23-9e7c-49a8-a380-f0f5fb019678" providerId="ADAL" clId="{8CFF6FDB-FD1F-4034-8772-EAA4718CC312}" dt="2020-03-09T06:20:27.124" v="471"/>
          <ac:spMkLst>
            <pc:docMk/>
            <pc:sldMk cId="428885316" sldId="328"/>
            <ac:spMk id="4" creationId="{4B0AA40B-024A-4FF1-B261-9D511DA57E13}"/>
          </ac:spMkLst>
        </pc:spChg>
        <pc:graphicFrameChg chg="add del mod">
          <ac:chgData name="C, Chockalingam [TECH MAHINDRA LIMITED]" userId="1d086d23-9e7c-49a8-a380-f0f5fb019678" providerId="ADAL" clId="{8CFF6FDB-FD1F-4034-8772-EAA4718CC312}" dt="2020-03-09T06:20:27.124" v="471"/>
          <ac:graphicFrameMkLst>
            <pc:docMk/>
            <pc:sldMk cId="428885316" sldId="328"/>
            <ac:graphicFrameMk id="5" creationId="{01238516-1E49-4A89-A4C1-56739DF059BB}"/>
          </ac:graphicFrameMkLst>
        </pc:graphicFrameChg>
        <pc:picChg chg="add mod">
          <ac:chgData name="C, Chockalingam [TECH MAHINDRA LIMITED]" userId="1d086d23-9e7c-49a8-a380-f0f5fb019678" providerId="ADAL" clId="{8CFF6FDB-FD1F-4034-8772-EAA4718CC312}" dt="2020-03-09T06:21:28.663" v="479" actId="1076"/>
          <ac:picMkLst>
            <pc:docMk/>
            <pc:sldMk cId="428885316" sldId="328"/>
            <ac:picMk id="6" creationId="{915BE220-D95C-4352-84A4-15AA542E6770}"/>
          </ac:picMkLst>
        </pc:picChg>
        <pc:picChg chg="add mod">
          <ac:chgData name="C, Chockalingam [TECH MAHINDRA LIMITED]" userId="1d086d23-9e7c-49a8-a380-f0f5fb019678" providerId="ADAL" clId="{8CFF6FDB-FD1F-4034-8772-EAA4718CC312}" dt="2020-03-09T06:22:07.590" v="484" actId="1076"/>
          <ac:picMkLst>
            <pc:docMk/>
            <pc:sldMk cId="428885316" sldId="328"/>
            <ac:picMk id="7" creationId="{EC04E602-334E-4F5E-94F8-E914344680E4}"/>
          </ac:picMkLst>
        </pc:picChg>
        <pc:picChg chg="add mod">
          <ac:chgData name="C, Chockalingam [TECH MAHINDRA LIMITED]" userId="1d086d23-9e7c-49a8-a380-f0f5fb019678" providerId="ADAL" clId="{8CFF6FDB-FD1F-4034-8772-EAA4718CC312}" dt="2020-03-09T06:22:10.854" v="485" actId="1076"/>
          <ac:picMkLst>
            <pc:docMk/>
            <pc:sldMk cId="428885316" sldId="328"/>
            <ac:picMk id="8" creationId="{3039D56D-FC9C-4A5C-97A3-728A7B27A80B}"/>
          </ac:picMkLst>
        </pc:picChg>
        <pc:picChg chg="add mod">
          <ac:chgData name="C, Chockalingam [TECH MAHINDRA LIMITED]" userId="1d086d23-9e7c-49a8-a380-f0f5fb019678" providerId="ADAL" clId="{8CFF6FDB-FD1F-4034-8772-EAA4718CC312}" dt="2020-03-09T06:22:30.615" v="489" actId="14100"/>
          <ac:picMkLst>
            <pc:docMk/>
            <pc:sldMk cId="428885316" sldId="328"/>
            <ac:picMk id="9" creationId="{ED62A927-D00B-47BA-A5E0-55C74910A90C}"/>
          </ac:picMkLst>
        </pc:picChg>
        <pc:picChg chg="add mod">
          <ac:chgData name="C, Chockalingam [TECH MAHINDRA LIMITED]" userId="1d086d23-9e7c-49a8-a380-f0f5fb019678" providerId="ADAL" clId="{8CFF6FDB-FD1F-4034-8772-EAA4718CC312}" dt="2020-03-09T06:22:53.415" v="492" actId="14100"/>
          <ac:picMkLst>
            <pc:docMk/>
            <pc:sldMk cId="428885316" sldId="328"/>
            <ac:picMk id="10" creationId="{045686E4-08A2-43EC-9D7D-6BFE0001DA98}"/>
          </ac:picMkLst>
        </pc:picChg>
      </pc:sldChg>
      <pc:sldChg chg="addSp delSp modSp add">
        <pc:chgData name="C, Chockalingam [TECH MAHINDRA LIMITED]" userId="1d086d23-9e7c-49a8-a380-f0f5fb019678" providerId="ADAL" clId="{8CFF6FDB-FD1F-4034-8772-EAA4718CC312}" dt="2020-03-09T06:23:57.028" v="500"/>
        <pc:sldMkLst>
          <pc:docMk/>
          <pc:sldMk cId="2247468475" sldId="329"/>
        </pc:sldMkLst>
        <pc:spChg chg="del">
          <ac:chgData name="C, Chockalingam [TECH MAHINDRA LIMITED]" userId="1d086d23-9e7c-49a8-a380-f0f5fb019678" providerId="ADAL" clId="{8CFF6FDB-FD1F-4034-8772-EAA4718CC312}" dt="2020-03-09T06:23:10.180" v="494" actId="478"/>
          <ac:spMkLst>
            <pc:docMk/>
            <pc:sldMk cId="2247468475" sldId="329"/>
            <ac:spMk id="2" creationId="{5D697591-3FAC-4516-91F6-CD5865CCF826}"/>
          </ac:spMkLst>
        </pc:spChg>
        <pc:spChg chg="del">
          <ac:chgData name="C, Chockalingam [TECH MAHINDRA LIMITED]" userId="1d086d23-9e7c-49a8-a380-f0f5fb019678" providerId="ADAL" clId="{8CFF6FDB-FD1F-4034-8772-EAA4718CC312}" dt="2020-03-09T06:23:10.180" v="494" actId="478"/>
          <ac:spMkLst>
            <pc:docMk/>
            <pc:sldMk cId="2247468475" sldId="329"/>
            <ac:spMk id="3" creationId="{2FF9DBF1-2897-45E9-86C8-0C143D0172A5}"/>
          </ac:spMkLst>
        </pc:spChg>
        <pc:picChg chg="add mod">
          <ac:chgData name="C, Chockalingam [TECH MAHINDRA LIMITED]" userId="1d086d23-9e7c-49a8-a380-f0f5fb019678" providerId="ADAL" clId="{8CFF6FDB-FD1F-4034-8772-EAA4718CC312}" dt="2020-03-09T06:23:21.470" v="497" actId="1076"/>
          <ac:picMkLst>
            <pc:docMk/>
            <pc:sldMk cId="2247468475" sldId="329"/>
            <ac:picMk id="4" creationId="{B2C2180F-6FB0-4B99-B428-7A177929D61B}"/>
          </ac:picMkLst>
        </pc:picChg>
        <pc:picChg chg="add mod">
          <ac:chgData name="C, Chockalingam [TECH MAHINDRA LIMITED]" userId="1d086d23-9e7c-49a8-a380-f0f5fb019678" providerId="ADAL" clId="{8CFF6FDB-FD1F-4034-8772-EAA4718CC312}" dt="2020-03-09T06:23:49.798" v="499" actId="1076"/>
          <ac:picMkLst>
            <pc:docMk/>
            <pc:sldMk cId="2247468475" sldId="329"/>
            <ac:picMk id="5" creationId="{77534369-303A-4305-8645-734C41B29C7F}"/>
          </ac:picMkLst>
        </pc:picChg>
        <pc:picChg chg="add">
          <ac:chgData name="C, Chockalingam [TECH MAHINDRA LIMITED]" userId="1d086d23-9e7c-49a8-a380-f0f5fb019678" providerId="ADAL" clId="{8CFF6FDB-FD1F-4034-8772-EAA4718CC312}" dt="2020-03-09T06:23:57.028" v="500"/>
          <ac:picMkLst>
            <pc:docMk/>
            <pc:sldMk cId="2247468475" sldId="329"/>
            <ac:picMk id="6" creationId="{F69B1A8F-F488-4EE8-813A-82AD74759B7C}"/>
          </ac:picMkLst>
        </pc:picChg>
      </pc:sldChg>
      <pc:sldChg chg="addSp delSp modSp add">
        <pc:chgData name="C, Chockalingam [TECH MAHINDRA LIMITED]" userId="1d086d23-9e7c-49a8-a380-f0f5fb019678" providerId="ADAL" clId="{8CFF6FDB-FD1F-4034-8772-EAA4718CC312}" dt="2020-03-09T06:24:38.197" v="508" actId="1076"/>
        <pc:sldMkLst>
          <pc:docMk/>
          <pc:sldMk cId="2958818549" sldId="330"/>
        </pc:sldMkLst>
        <pc:spChg chg="del">
          <ac:chgData name="C, Chockalingam [TECH MAHINDRA LIMITED]" userId="1d086d23-9e7c-49a8-a380-f0f5fb019678" providerId="ADAL" clId="{8CFF6FDB-FD1F-4034-8772-EAA4718CC312}" dt="2020-03-09T06:24:05.599" v="502" actId="478"/>
          <ac:spMkLst>
            <pc:docMk/>
            <pc:sldMk cId="2958818549" sldId="330"/>
            <ac:spMk id="2" creationId="{3BDE3693-C2A0-41E2-876A-959341EED600}"/>
          </ac:spMkLst>
        </pc:spChg>
        <pc:spChg chg="del">
          <ac:chgData name="C, Chockalingam [TECH MAHINDRA LIMITED]" userId="1d086d23-9e7c-49a8-a380-f0f5fb019678" providerId="ADAL" clId="{8CFF6FDB-FD1F-4034-8772-EAA4718CC312}" dt="2020-03-09T06:24:05.599" v="502" actId="478"/>
          <ac:spMkLst>
            <pc:docMk/>
            <pc:sldMk cId="2958818549" sldId="330"/>
            <ac:spMk id="3" creationId="{B2FF2E46-056E-4063-B6A6-042FCBB1C80E}"/>
          </ac:spMkLst>
        </pc:spChg>
        <pc:picChg chg="add mod">
          <ac:chgData name="C, Chockalingam [TECH MAHINDRA LIMITED]" userId="1d086d23-9e7c-49a8-a380-f0f5fb019678" providerId="ADAL" clId="{8CFF6FDB-FD1F-4034-8772-EAA4718CC312}" dt="2020-03-09T06:24:11.254" v="504" actId="1076"/>
          <ac:picMkLst>
            <pc:docMk/>
            <pc:sldMk cId="2958818549" sldId="330"/>
            <ac:picMk id="4" creationId="{51F47F23-4361-4724-960A-3523B5A07B68}"/>
          </ac:picMkLst>
        </pc:picChg>
        <pc:picChg chg="add mod">
          <ac:chgData name="C, Chockalingam [TECH MAHINDRA LIMITED]" userId="1d086d23-9e7c-49a8-a380-f0f5fb019678" providerId="ADAL" clId="{8CFF6FDB-FD1F-4034-8772-EAA4718CC312}" dt="2020-03-09T06:24:26.502" v="506" actId="1076"/>
          <ac:picMkLst>
            <pc:docMk/>
            <pc:sldMk cId="2958818549" sldId="330"/>
            <ac:picMk id="5" creationId="{6F4DBA10-6C84-4156-8CBD-B0062B705370}"/>
          </ac:picMkLst>
        </pc:picChg>
        <pc:picChg chg="add mod">
          <ac:chgData name="C, Chockalingam [TECH MAHINDRA LIMITED]" userId="1d086d23-9e7c-49a8-a380-f0f5fb019678" providerId="ADAL" clId="{8CFF6FDB-FD1F-4034-8772-EAA4718CC312}" dt="2020-03-09T06:24:38.197" v="508" actId="1076"/>
          <ac:picMkLst>
            <pc:docMk/>
            <pc:sldMk cId="2958818549" sldId="330"/>
            <ac:picMk id="6" creationId="{156FA83D-568F-4185-A3D4-DF980BD2BD36}"/>
          </ac:picMkLst>
        </pc:picChg>
      </pc:sldChg>
      <pc:sldChg chg="addSp delSp modSp add">
        <pc:chgData name="C, Chockalingam [TECH MAHINDRA LIMITED]" userId="1d086d23-9e7c-49a8-a380-f0f5fb019678" providerId="ADAL" clId="{8CFF6FDB-FD1F-4034-8772-EAA4718CC312}" dt="2020-03-09T06:32:43.485" v="539" actId="14100"/>
        <pc:sldMkLst>
          <pc:docMk/>
          <pc:sldMk cId="3026087580" sldId="331"/>
        </pc:sldMkLst>
        <pc:spChg chg="del">
          <ac:chgData name="C, Chockalingam [TECH MAHINDRA LIMITED]" userId="1d086d23-9e7c-49a8-a380-f0f5fb019678" providerId="ADAL" clId="{8CFF6FDB-FD1F-4034-8772-EAA4718CC312}" dt="2020-03-09T06:24:50.116" v="510" actId="478"/>
          <ac:spMkLst>
            <pc:docMk/>
            <pc:sldMk cId="3026087580" sldId="331"/>
            <ac:spMk id="2" creationId="{95250756-82EC-4CEC-B2E6-4C227CF3F2AB}"/>
          </ac:spMkLst>
        </pc:spChg>
        <pc:spChg chg="del">
          <ac:chgData name="C, Chockalingam [TECH MAHINDRA LIMITED]" userId="1d086d23-9e7c-49a8-a380-f0f5fb019678" providerId="ADAL" clId="{8CFF6FDB-FD1F-4034-8772-EAA4718CC312}" dt="2020-03-09T06:24:50.116" v="510" actId="478"/>
          <ac:spMkLst>
            <pc:docMk/>
            <pc:sldMk cId="3026087580" sldId="331"/>
            <ac:spMk id="3" creationId="{02E79211-6BCE-4895-9D0C-76C42552A4A2}"/>
          </ac:spMkLst>
        </pc:spChg>
        <pc:graphicFrameChg chg="add del modGraphic">
          <ac:chgData name="C, Chockalingam [TECH MAHINDRA LIMITED]" userId="1d086d23-9e7c-49a8-a380-f0f5fb019678" providerId="ADAL" clId="{8CFF6FDB-FD1F-4034-8772-EAA4718CC312}" dt="2020-03-09T06:29:06.042" v="528" actId="478"/>
          <ac:graphicFrameMkLst>
            <pc:docMk/>
            <pc:sldMk cId="3026087580" sldId="331"/>
            <ac:graphicFrameMk id="7" creationId="{B2B176E7-B65A-4246-9024-E908ECD669DC}"/>
          </ac:graphicFrameMkLst>
        </pc:graphicFrameChg>
        <pc:graphicFrameChg chg="add mod">
          <ac:chgData name="C, Chockalingam [TECH MAHINDRA LIMITED]" userId="1d086d23-9e7c-49a8-a380-f0f5fb019678" providerId="ADAL" clId="{8CFF6FDB-FD1F-4034-8772-EAA4718CC312}" dt="2020-03-09T06:31:46.342" v="532" actId="1076"/>
          <ac:graphicFrameMkLst>
            <pc:docMk/>
            <pc:sldMk cId="3026087580" sldId="331"/>
            <ac:graphicFrameMk id="8" creationId="{D166DE7C-0FE5-4377-B845-024D717D207D}"/>
          </ac:graphicFrameMkLst>
        </pc:graphicFrameChg>
        <pc:graphicFrameChg chg="add mod modGraphic">
          <ac:chgData name="C, Chockalingam [TECH MAHINDRA LIMITED]" userId="1d086d23-9e7c-49a8-a380-f0f5fb019678" providerId="ADAL" clId="{8CFF6FDB-FD1F-4034-8772-EAA4718CC312}" dt="2020-03-09T06:32:43.485" v="539" actId="14100"/>
          <ac:graphicFrameMkLst>
            <pc:docMk/>
            <pc:sldMk cId="3026087580" sldId="331"/>
            <ac:graphicFrameMk id="9" creationId="{3C475D7B-53EC-43B0-BFE9-DBF6323A2E01}"/>
          </ac:graphicFrameMkLst>
        </pc:graphicFrameChg>
        <pc:picChg chg="add mod">
          <ac:chgData name="C, Chockalingam [TECH MAHINDRA LIMITED]" userId="1d086d23-9e7c-49a8-a380-f0f5fb019678" providerId="ADAL" clId="{8CFF6FDB-FD1F-4034-8772-EAA4718CC312}" dt="2020-03-09T06:27:11.486" v="512" actId="1076"/>
          <ac:picMkLst>
            <pc:docMk/>
            <pc:sldMk cId="3026087580" sldId="331"/>
            <ac:picMk id="4" creationId="{444960FC-DD3B-4C4C-A062-1456AE087D6F}"/>
          </ac:picMkLst>
        </pc:picChg>
        <pc:picChg chg="add mod">
          <ac:chgData name="C, Chockalingam [TECH MAHINDRA LIMITED]" userId="1d086d23-9e7c-49a8-a380-f0f5fb019678" providerId="ADAL" clId="{8CFF6FDB-FD1F-4034-8772-EAA4718CC312}" dt="2020-03-09T06:27:21.509" v="514" actId="1076"/>
          <ac:picMkLst>
            <pc:docMk/>
            <pc:sldMk cId="3026087580" sldId="331"/>
            <ac:picMk id="5" creationId="{E23293F9-CB90-4456-92CC-E7DBEC637CAE}"/>
          </ac:picMkLst>
        </pc:picChg>
        <pc:picChg chg="add mod">
          <ac:chgData name="C, Chockalingam [TECH MAHINDRA LIMITED]" userId="1d086d23-9e7c-49a8-a380-f0f5fb019678" providerId="ADAL" clId="{8CFF6FDB-FD1F-4034-8772-EAA4718CC312}" dt="2020-03-09T06:31:51.636" v="533" actId="1076"/>
          <ac:picMkLst>
            <pc:docMk/>
            <pc:sldMk cId="3026087580" sldId="331"/>
            <ac:picMk id="6" creationId="{E6B22956-3848-4F82-9572-83765B42C154}"/>
          </ac:picMkLst>
        </pc:picChg>
      </pc:sldChg>
      <pc:sldChg chg="addSp delSp modSp add">
        <pc:chgData name="C, Chockalingam [TECH MAHINDRA LIMITED]" userId="1d086d23-9e7c-49a8-a380-f0f5fb019678" providerId="ADAL" clId="{8CFF6FDB-FD1F-4034-8772-EAA4718CC312}" dt="2020-03-09T06:34:17.878" v="549" actId="14100"/>
        <pc:sldMkLst>
          <pc:docMk/>
          <pc:sldMk cId="1041364635" sldId="332"/>
        </pc:sldMkLst>
        <pc:spChg chg="del">
          <ac:chgData name="C, Chockalingam [TECH MAHINDRA LIMITED]" userId="1d086d23-9e7c-49a8-a380-f0f5fb019678" providerId="ADAL" clId="{8CFF6FDB-FD1F-4034-8772-EAA4718CC312}" dt="2020-03-09T06:33:16.618" v="541" actId="478"/>
          <ac:spMkLst>
            <pc:docMk/>
            <pc:sldMk cId="1041364635" sldId="332"/>
            <ac:spMk id="2" creationId="{89D7FD74-0161-49E5-971C-B9A7748CCF86}"/>
          </ac:spMkLst>
        </pc:spChg>
        <pc:spChg chg="del">
          <ac:chgData name="C, Chockalingam [TECH MAHINDRA LIMITED]" userId="1d086d23-9e7c-49a8-a380-f0f5fb019678" providerId="ADAL" clId="{8CFF6FDB-FD1F-4034-8772-EAA4718CC312}" dt="2020-03-09T06:33:16.618" v="541" actId="478"/>
          <ac:spMkLst>
            <pc:docMk/>
            <pc:sldMk cId="1041364635" sldId="332"/>
            <ac:spMk id="3" creationId="{2719A0EC-4030-402D-803F-8398CFF05F73}"/>
          </ac:spMkLst>
        </pc:spChg>
        <pc:spChg chg="add mod">
          <ac:chgData name="C, Chockalingam [TECH MAHINDRA LIMITED]" userId="1d086d23-9e7c-49a8-a380-f0f5fb019678" providerId="ADAL" clId="{8CFF6FDB-FD1F-4034-8772-EAA4718CC312}" dt="2020-03-09T06:34:17.878" v="549" actId="14100"/>
          <ac:spMkLst>
            <pc:docMk/>
            <pc:sldMk cId="1041364635" sldId="332"/>
            <ac:spMk id="6" creationId="{3823CEDD-65A8-4ED0-8D07-1B3C54A87D93}"/>
          </ac:spMkLst>
        </pc:spChg>
        <pc:picChg chg="add mod">
          <ac:chgData name="C, Chockalingam [TECH MAHINDRA LIMITED]" userId="1d086d23-9e7c-49a8-a380-f0f5fb019678" providerId="ADAL" clId="{8CFF6FDB-FD1F-4034-8772-EAA4718CC312}" dt="2020-03-09T06:33:32.221" v="544" actId="1076"/>
          <ac:picMkLst>
            <pc:docMk/>
            <pc:sldMk cId="1041364635" sldId="332"/>
            <ac:picMk id="4" creationId="{3630EB49-6E05-4440-8EE1-7230B92F5F9F}"/>
          </ac:picMkLst>
        </pc:picChg>
        <pc:picChg chg="add mod">
          <ac:chgData name="C, Chockalingam [TECH MAHINDRA LIMITED]" userId="1d086d23-9e7c-49a8-a380-f0f5fb019678" providerId="ADAL" clId="{8CFF6FDB-FD1F-4034-8772-EAA4718CC312}" dt="2020-03-09T06:33:45.476" v="546" actId="1076"/>
          <ac:picMkLst>
            <pc:docMk/>
            <pc:sldMk cId="1041364635" sldId="332"/>
            <ac:picMk id="5" creationId="{FB3861FB-BFAB-4FAD-99DF-C529EC10C371}"/>
          </ac:picMkLst>
        </pc:picChg>
      </pc:sldChg>
      <pc:sldChg chg="addSp delSp modSp add">
        <pc:chgData name="C, Chockalingam [TECH MAHINDRA LIMITED]" userId="1d086d23-9e7c-49a8-a380-f0f5fb019678" providerId="ADAL" clId="{8CFF6FDB-FD1F-4034-8772-EAA4718CC312}" dt="2020-03-09T06:36:05.419" v="566" actId="14734"/>
        <pc:sldMkLst>
          <pc:docMk/>
          <pc:sldMk cId="2832963531" sldId="333"/>
        </pc:sldMkLst>
        <pc:spChg chg="del">
          <ac:chgData name="C, Chockalingam [TECH MAHINDRA LIMITED]" userId="1d086d23-9e7c-49a8-a380-f0f5fb019678" providerId="ADAL" clId="{8CFF6FDB-FD1F-4034-8772-EAA4718CC312}" dt="2020-03-09T06:34:33.918" v="551" actId="478"/>
          <ac:spMkLst>
            <pc:docMk/>
            <pc:sldMk cId="2832963531" sldId="333"/>
            <ac:spMk id="2" creationId="{84547756-4797-4317-999F-33110706824E}"/>
          </ac:spMkLst>
        </pc:spChg>
        <pc:spChg chg="del">
          <ac:chgData name="C, Chockalingam [TECH MAHINDRA LIMITED]" userId="1d086d23-9e7c-49a8-a380-f0f5fb019678" providerId="ADAL" clId="{8CFF6FDB-FD1F-4034-8772-EAA4718CC312}" dt="2020-03-09T06:34:33.918" v="551" actId="478"/>
          <ac:spMkLst>
            <pc:docMk/>
            <pc:sldMk cId="2832963531" sldId="333"/>
            <ac:spMk id="3" creationId="{9347C700-AA75-4ADA-8C66-CAA94A33CDFF}"/>
          </ac:spMkLst>
        </pc:spChg>
        <pc:graphicFrameChg chg="add mod modGraphic">
          <ac:chgData name="C, Chockalingam [TECH MAHINDRA LIMITED]" userId="1d086d23-9e7c-49a8-a380-f0f5fb019678" providerId="ADAL" clId="{8CFF6FDB-FD1F-4034-8772-EAA4718CC312}" dt="2020-03-09T06:36:05.419" v="566" actId="14734"/>
          <ac:graphicFrameMkLst>
            <pc:docMk/>
            <pc:sldMk cId="2832963531" sldId="333"/>
            <ac:graphicFrameMk id="4" creationId="{9680DDAE-DECC-4DB8-BE31-C5A7DDEDF03B}"/>
          </ac:graphicFrameMkLst>
        </pc:graphicFrameChg>
      </pc:sldChg>
      <pc:sldChg chg="addSp delSp modSp add">
        <pc:chgData name="C, Chockalingam [TECH MAHINDRA LIMITED]" userId="1d086d23-9e7c-49a8-a380-f0f5fb019678" providerId="ADAL" clId="{8CFF6FDB-FD1F-4034-8772-EAA4718CC312}" dt="2020-03-09T06:37:03.411" v="576" actId="1076"/>
        <pc:sldMkLst>
          <pc:docMk/>
          <pc:sldMk cId="1646895894" sldId="334"/>
        </pc:sldMkLst>
        <pc:spChg chg="del">
          <ac:chgData name="C, Chockalingam [TECH MAHINDRA LIMITED]" userId="1d086d23-9e7c-49a8-a380-f0f5fb019678" providerId="ADAL" clId="{8CFF6FDB-FD1F-4034-8772-EAA4718CC312}" dt="2020-03-09T06:36:28.504" v="568" actId="478"/>
          <ac:spMkLst>
            <pc:docMk/>
            <pc:sldMk cId="1646895894" sldId="334"/>
            <ac:spMk id="2" creationId="{83D72EAB-3526-4B83-A04A-EA4B2C79AE6F}"/>
          </ac:spMkLst>
        </pc:spChg>
        <pc:spChg chg="del">
          <ac:chgData name="C, Chockalingam [TECH MAHINDRA LIMITED]" userId="1d086d23-9e7c-49a8-a380-f0f5fb019678" providerId="ADAL" clId="{8CFF6FDB-FD1F-4034-8772-EAA4718CC312}" dt="2020-03-09T06:36:28.504" v="568" actId="478"/>
          <ac:spMkLst>
            <pc:docMk/>
            <pc:sldMk cId="1646895894" sldId="334"/>
            <ac:spMk id="3" creationId="{8B0F7901-38CA-484B-B7C3-FCE6EA160F18}"/>
          </ac:spMkLst>
        </pc:spChg>
        <pc:picChg chg="add mod">
          <ac:chgData name="C, Chockalingam [TECH MAHINDRA LIMITED]" userId="1d086d23-9e7c-49a8-a380-f0f5fb019678" providerId="ADAL" clId="{8CFF6FDB-FD1F-4034-8772-EAA4718CC312}" dt="2020-03-09T06:36:33.019" v="570" actId="1076"/>
          <ac:picMkLst>
            <pc:docMk/>
            <pc:sldMk cId="1646895894" sldId="334"/>
            <ac:picMk id="4" creationId="{F26DC912-E189-4A82-9842-BCC40685699A}"/>
          </ac:picMkLst>
        </pc:picChg>
        <pc:picChg chg="add mod">
          <ac:chgData name="C, Chockalingam [TECH MAHINDRA LIMITED]" userId="1d086d23-9e7c-49a8-a380-f0f5fb019678" providerId="ADAL" clId="{8CFF6FDB-FD1F-4034-8772-EAA4718CC312}" dt="2020-03-09T06:36:45.475" v="572" actId="1076"/>
          <ac:picMkLst>
            <pc:docMk/>
            <pc:sldMk cId="1646895894" sldId="334"/>
            <ac:picMk id="5" creationId="{2690E972-078D-4723-9D57-40E8C3CB6873}"/>
          </ac:picMkLst>
        </pc:picChg>
        <pc:picChg chg="add mod">
          <ac:chgData name="C, Chockalingam [TECH MAHINDRA LIMITED]" userId="1d086d23-9e7c-49a8-a380-f0f5fb019678" providerId="ADAL" clId="{8CFF6FDB-FD1F-4034-8772-EAA4718CC312}" dt="2020-03-09T06:36:55.987" v="574" actId="1076"/>
          <ac:picMkLst>
            <pc:docMk/>
            <pc:sldMk cId="1646895894" sldId="334"/>
            <ac:picMk id="6" creationId="{83CE08C5-25E9-42E0-A413-46C0F755AAC0}"/>
          </ac:picMkLst>
        </pc:picChg>
        <pc:picChg chg="add mod">
          <ac:chgData name="C, Chockalingam [TECH MAHINDRA LIMITED]" userId="1d086d23-9e7c-49a8-a380-f0f5fb019678" providerId="ADAL" clId="{8CFF6FDB-FD1F-4034-8772-EAA4718CC312}" dt="2020-03-09T06:37:03.411" v="576" actId="1076"/>
          <ac:picMkLst>
            <pc:docMk/>
            <pc:sldMk cId="1646895894" sldId="334"/>
            <ac:picMk id="7" creationId="{8D161364-13A2-4DA2-AF44-824689FF77EF}"/>
          </ac:picMkLst>
        </pc:picChg>
      </pc:sldChg>
      <pc:sldChg chg="addSp delSp modSp add">
        <pc:chgData name="C, Chockalingam [TECH MAHINDRA LIMITED]" userId="1d086d23-9e7c-49a8-a380-f0f5fb019678" providerId="ADAL" clId="{8CFF6FDB-FD1F-4034-8772-EAA4718CC312}" dt="2020-03-09T06:37:54.259" v="586" actId="1076"/>
        <pc:sldMkLst>
          <pc:docMk/>
          <pc:sldMk cId="2343478392" sldId="335"/>
        </pc:sldMkLst>
        <pc:spChg chg="del">
          <ac:chgData name="C, Chockalingam [TECH MAHINDRA LIMITED]" userId="1d086d23-9e7c-49a8-a380-f0f5fb019678" providerId="ADAL" clId="{8CFF6FDB-FD1F-4034-8772-EAA4718CC312}" dt="2020-03-09T06:37:13.879" v="578" actId="478"/>
          <ac:spMkLst>
            <pc:docMk/>
            <pc:sldMk cId="2343478392" sldId="335"/>
            <ac:spMk id="2" creationId="{7F6A1CBD-3902-475A-A029-9D95CCA4A804}"/>
          </ac:spMkLst>
        </pc:spChg>
        <pc:spChg chg="del">
          <ac:chgData name="C, Chockalingam [TECH MAHINDRA LIMITED]" userId="1d086d23-9e7c-49a8-a380-f0f5fb019678" providerId="ADAL" clId="{8CFF6FDB-FD1F-4034-8772-EAA4718CC312}" dt="2020-03-09T06:37:13.879" v="578" actId="478"/>
          <ac:spMkLst>
            <pc:docMk/>
            <pc:sldMk cId="2343478392" sldId="335"/>
            <ac:spMk id="3" creationId="{C9B406B9-BB40-4EC7-91BA-4BA09D4885D0}"/>
          </ac:spMkLst>
        </pc:spChg>
        <pc:picChg chg="add mod">
          <ac:chgData name="C, Chockalingam [TECH MAHINDRA LIMITED]" userId="1d086d23-9e7c-49a8-a380-f0f5fb019678" providerId="ADAL" clId="{8CFF6FDB-FD1F-4034-8772-EAA4718CC312}" dt="2020-03-09T06:37:18.083" v="580" actId="1076"/>
          <ac:picMkLst>
            <pc:docMk/>
            <pc:sldMk cId="2343478392" sldId="335"/>
            <ac:picMk id="4" creationId="{3E34E0F7-91F5-48F8-B3F7-33F74D999484}"/>
          </ac:picMkLst>
        </pc:picChg>
        <pc:picChg chg="add mod">
          <ac:chgData name="C, Chockalingam [TECH MAHINDRA LIMITED]" userId="1d086d23-9e7c-49a8-a380-f0f5fb019678" providerId="ADAL" clId="{8CFF6FDB-FD1F-4034-8772-EAA4718CC312}" dt="2020-03-09T06:37:34.227" v="582" actId="1076"/>
          <ac:picMkLst>
            <pc:docMk/>
            <pc:sldMk cId="2343478392" sldId="335"/>
            <ac:picMk id="5" creationId="{E0BA102E-B33A-49F1-8999-835996C19316}"/>
          </ac:picMkLst>
        </pc:picChg>
        <pc:picChg chg="add mod">
          <ac:chgData name="C, Chockalingam [TECH MAHINDRA LIMITED]" userId="1d086d23-9e7c-49a8-a380-f0f5fb019678" providerId="ADAL" clId="{8CFF6FDB-FD1F-4034-8772-EAA4718CC312}" dt="2020-03-09T06:37:46.794" v="584" actId="1076"/>
          <ac:picMkLst>
            <pc:docMk/>
            <pc:sldMk cId="2343478392" sldId="335"/>
            <ac:picMk id="6" creationId="{E2B11C57-2798-4ABA-B3C5-6741970F4755}"/>
          </ac:picMkLst>
        </pc:picChg>
        <pc:picChg chg="add mod">
          <ac:chgData name="C, Chockalingam [TECH MAHINDRA LIMITED]" userId="1d086d23-9e7c-49a8-a380-f0f5fb019678" providerId="ADAL" clId="{8CFF6FDB-FD1F-4034-8772-EAA4718CC312}" dt="2020-03-09T06:37:54.259" v="586" actId="1076"/>
          <ac:picMkLst>
            <pc:docMk/>
            <pc:sldMk cId="2343478392" sldId="335"/>
            <ac:picMk id="7" creationId="{EAC2F9B8-C605-4C72-B53E-B99347745F51}"/>
          </ac:picMkLst>
        </pc:picChg>
      </pc:sldChg>
      <pc:sldChg chg="addSp delSp modSp add">
        <pc:chgData name="C, Chockalingam [TECH MAHINDRA LIMITED]" userId="1d086d23-9e7c-49a8-a380-f0f5fb019678" providerId="ADAL" clId="{8CFF6FDB-FD1F-4034-8772-EAA4718CC312}" dt="2020-03-09T06:39:41.171" v="600" actId="14100"/>
        <pc:sldMkLst>
          <pc:docMk/>
          <pc:sldMk cId="786450927" sldId="336"/>
        </pc:sldMkLst>
        <pc:spChg chg="del">
          <ac:chgData name="C, Chockalingam [TECH MAHINDRA LIMITED]" userId="1d086d23-9e7c-49a8-a380-f0f5fb019678" providerId="ADAL" clId="{8CFF6FDB-FD1F-4034-8772-EAA4718CC312}" dt="2020-03-09T06:38:10.276" v="588" actId="478"/>
          <ac:spMkLst>
            <pc:docMk/>
            <pc:sldMk cId="786450927" sldId="336"/>
            <ac:spMk id="2" creationId="{33F56CE1-D797-4581-832A-9A6981B85B79}"/>
          </ac:spMkLst>
        </pc:spChg>
        <pc:spChg chg="del">
          <ac:chgData name="C, Chockalingam [TECH MAHINDRA LIMITED]" userId="1d086d23-9e7c-49a8-a380-f0f5fb019678" providerId="ADAL" clId="{8CFF6FDB-FD1F-4034-8772-EAA4718CC312}" dt="2020-03-09T06:38:10.276" v="588" actId="478"/>
          <ac:spMkLst>
            <pc:docMk/>
            <pc:sldMk cId="786450927" sldId="336"/>
            <ac:spMk id="3" creationId="{6354D1D1-FDE3-4672-B612-56C87BF460C1}"/>
          </ac:spMkLst>
        </pc:spChg>
        <pc:picChg chg="add mod">
          <ac:chgData name="C, Chockalingam [TECH MAHINDRA LIMITED]" userId="1d086d23-9e7c-49a8-a380-f0f5fb019678" providerId="ADAL" clId="{8CFF6FDB-FD1F-4034-8772-EAA4718CC312}" dt="2020-03-09T06:38:14.084" v="590" actId="1076"/>
          <ac:picMkLst>
            <pc:docMk/>
            <pc:sldMk cId="786450927" sldId="336"/>
            <ac:picMk id="4" creationId="{627569C0-A65C-40A7-9281-C993BBCA242A}"/>
          </ac:picMkLst>
        </pc:picChg>
        <pc:picChg chg="add mod">
          <ac:chgData name="C, Chockalingam [TECH MAHINDRA LIMITED]" userId="1d086d23-9e7c-49a8-a380-f0f5fb019678" providerId="ADAL" clId="{8CFF6FDB-FD1F-4034-8772-EAA4718CC312}" dt="2020-03-09T06:38:47.546" v="592" actId="1076"/>
          <ac:picMkLst>
            <pc:docMk/>
            <pc:sldMk cId="786450927" sldId="336"/>
            <ac:picMk id="5" creationId="{F5FEB333-00E1-4000-836B-E2DE078219F9}"/>
          </ac:picMkLst>
        </pc:picChg>
        <pc:picChg chg="add mod">
          <ac:chgData name="C, Chockalingam [TECH MAHINDRA LIMITED]" userId="1d086d23-9e7c-49a8-a380-f0f5fb019678" providerId="ADAL" clId="{8CFF6FDB-FD1F-4034-8772-EAA4718CC312}" dt="2020-03-09T06:39:18.588" v="597" actId="14100"/>
          <ac:picMkLst>
            <pc:docMk/>
            <pc:sldMk cId="786450927" sldId="336"/>
            <ac:picMk id="6" creationId="{FAE04D23-FD49-4F03-87BE-31F8AB6040F7}"/>
          </ac:picMkLst>
        </pc:picChg>
        <pc:picChg chg="add mod">
          <ac:chgData name="C, Chockalingam [TECH MAHINDRA LIMITED]" userId="1d086d23-9e7c-49a8-a380-f0f5fb019678" providerId="ADAL" clId="{8CFF6FDB-FD1F-4034-8772-EAA4718CC312}" dt="2020-03-09T06:39:41.171" v="600" actId="14100"/>
          <ac:picMkLst>
            <pc:docMk/>
            <pc:sldMk cId="786450927" sldId="336"/>
            <ac:picMk id="7" creationId="{0636F2BD-0F09-4245-A3CE-B4F13BAAA677}"/>
          </ac:picMkLst>
        </pc:picChg>
      </pc:sldChg>
      <pc:sldChg chg="addSp delSp modSp add">
        <pc:chgData name="C, Chockalingam [TECH MAHINDRA LIMITED]" userId="1d086d23-9e7c-49a8-a380-f0f5fb019678" providerId="ADAL" clId="{8CFF6FDB-FD1F-4034-8772-EAA4718CC312}" dt="2020-03-09T06:41:02.866" v="615" actId="1076"/>
        <pc:sldMkLst>
          <pc:docMk/>
          <pc:sldMk cId="1723531509" sldId="337"/>
        </pc:sldMkLst>
        <pc:spChg chg="del">
          <ac:chgData name="C, Chockalingam [TECH MAHINDRA LIMITED]" userId="1d086d23-9e7c-49a8-a380-f0f5fb019678" providerId="ADAL" clId="{8CFF6FDB-FD1F-4034-8772-EAA4718CC312}" dt="2020-03-09T06:39:56.230" v="602" actId="478"/>
          <ac:spMkLst>
            <pc:docMk/>
            <pc:sldMk cId="1723531509" sldId="337"/>
            <ac:spMk id="2" creationId="{FD6D6E3D-D087-4B0E-A48D-0204A49DB8FC}"/>
          </ac:spMkLst>
        </pc:spChg>
        <pc:spChg chg="del">
          <ac:chgData name="C, Chockalingam [TECH MAHINDRA LIMITED]" userId="1d086d23-9e7c-49a8-a380-f0f5fb019678" providerId="ADAL" clId="{8CFF6FDB-FD1F-4034-8772-EAA4718CC312}" dt="2020-03-09T06:39:56.230" v="602" actId="478"/>
          <ac:spMkLst>
            <pc:docMk/>
            <pc:sldMk cId="1723531509" sldId="337"/>
            <ac:spMk id="3" creationId="{512D16CC-C61D-4AEA-8D75-50527A3AAEB2}"/>
          </ac:spMkLst>
        </pc:spChg>
        <pc:picChg chg="add mod">
          <ac:chgData name="C, Chockalingam [TECH MAHINDRA LIMITED]" userId="1d086d23-9e7c-49a8-a380-f0f5fb019678" providerId="ADAL" clId="{8CFF6FDB-FD1F-4034-8772-EAA4718CC312}" dt="2020-03-09T06:40:00.515" v="604" actId="1076"/>
          <ac:picMkLst>
            <pc:docMk/>
            <pc:sldMk cId="1723531509" sldId="337"/>
            <ac:picMk id="4" creationId="{B5647890-C7E8-4EE4-A58C-4DE962D70D04}"/>
          </ac:picMkLst>
        </pc:picChg>
        <pc:picChg chg="add mod">
          <ac:chgData name="C, Chockalingam [TECH MAHINDRA LIMITED]" userId="1d086d23-9e7c-49a8-a380-f0f5fb019678" providerId="ADAL" clId="{8CFF6FDB-FD1F-4034-8772-EAA4718CC312}" dt="2020-03-09T06:40:12.882" v="606" actId="1076"/>
          <ac:picMkLst>
            <pc:docMk/>
            <pc:sldMk cId="1723531509" sldId="337"/>
            <ac:picMk id="5" creationId="{514D836E-B6A6-4B8B-A928-185C697EEE27}"/>
          </ac:picMkLst>
        </pc:picChg>
        <pc:picChg chg="add mod">
          <ac:chgData name="C, Chockalingam [TECH MAHINDRA LIMITED]" userId="1d086d23-9e7c-49a8-a380-f0f5fb019678" providerId="ADAL" clId="{8CFF6FDB-FD1F-4034-8772-EAA4718CC312}" dt="2020-03-09T06:40:20.578" v="608" actId="1076"/>
          <ac:picMkLst>
            <pc:docMk/>
            <pc:sldMk cId="1723531509" sldId="337"/>
            <ac:picMk id="6" creationId="{20A1082F-4188-4D38-AAFF-95892ECCBDE5}"/>
          </ac:picMkLst>
        </pc:picChg>
        <pc:picChg chg="add mod">
          <ac:chgData name="C, Chockalingam [TECH MAHINDRA LIMITED]" userId="1d086d23-9e7c-49a8-a380-f0f5fb019678" providerId="ADAL" clId="{8CFF6FDB-FD1F-4034-8772-EAA4718CC312}" dt="2020-03-09T06:40:30.194" v="610" actId="1076"/>
          <ac:picMkLst>
            <pc:docMk/>
            <pc:sldMk cId="1723531509" sldId="337"/>
            <ac:picMk id="7" creationId="{44960781-5FB1-470F-9BBA-4FCA2B0EA853}"/>
          </ac:picMkLst>
        </pc:picChg>
        <pc:picChg chg="add mod">
          <ac:chgData name="C, Chockalingam [TECH MAHINDRA LIMITED]" userId="1d086d23-9e7c-49a8-a380-f0f5fb019678" providerId="ADAL" clId="{8CFF6FDB-FD1F-4034-8772-EAA4718CC312}" dt="2020-03-09T06:40:46.723" v="613" actId="14100"/>
          <ac:picMkLst>
            <pc:docMk/>
            <pc:sldMk cId="1723531509" sldId="337"/>
            <ac:picMk id="8" creationId="{01060A99-CFC5-4BE0-9315-B1986BD8EBD6}"/>
          </ac:picMkLst>
        </pc:picChg>
        <pc:picChg chg="add mod">
          <ac:chgData name="C, Chockalingam [TECH MAHINDRA LIMITED]" userId="1d086d23-9e7c-49a8-a380-f0f5fb019678" providerId="ADAL" clId="{8CFF6FDB-FD1F-4034-8772-EAA4718CC312}" dt="2020-03-09T06:41:02.866" v="615" actId="1076"/>
          <ac:picMkLst>
            <pc:docMk/>
            <pc:sldMk cId="1723531509" sldId="337"/>
            <ac:picMk id="9" creationId="{175B21E3-A769-46F3-A0B1-CA33E49BB4B9}"/>
          </ac:picMkLst>
        </pc:picChg>
      </pc:sldChg>
      <pc:sldChg chg="addSp delSp modSp add">
        <pc:chgData name="C, Chockalingam [TECH MAHINDRA LIMITED]" userId="1d086d23-9e7c-49a8-a380-f0f5fb019678" providerId="ADAL" clId="{8CFF6FDB-FD1F-4034-8772-EAA4718CC312}" dt="2020-03-09T06:42:06.922" v="625" actId="1076"/>
        <pc:sldMkLst>
          <pc:docMk/>
          <pc:sldMk cId="3365706119" sldId="338"/>
        </pc:sldMkLst>
        <pc:spChg chg="del">
          <ac:chgData name="C, Chockalingam [TECH MAHINDRA LIMITED]" userId="1d086d23-9e7c-49a8-a380-f0f5fb019678" providerId="ADAL" clId="{8CFF6FDB-FD1F-4034-8772-EAA4718CC312}" dt="2020-03-09T06:41:23.811" v="617" actId="478"/>
          <ac:spMkLst>
            <pc:docMk/>
            <pc:sldMk cId="3365706119" sldId="338"/>
            <ac:spMk id="2" creationId="{FEE74C68-5A32-4155-84BA-E98C661539C7}"/>
          </ac:spMkLst>
        </pc:spChg>
        <pc:spChg chg="del">
          <ac:chgData name="C, Chockalingam [TECH MAHINDRA LIMITED]" userId="1d086d23-9e7c-49a8-a380-f0f5fb019678" providerId="ADAL" clId="{8CFF6FDB-FD1F-4034-8772-EAA4718CC312}" dt="2020-03-09T06:41:23.811" v="617" actId="478"/>
          <ac:spMkLst>
            <pc:docMk/>
            <pc:sldMk cId="3365706119" sldId="338"/>
            <ac:spMk id="3" creationId="{779B0C72-97E3-42C8-BD9D-0CF20EAAAAB4}"/>
          </ac:spMkLst>
        </pc:spChg>
        <pc:picChg chg="add mod">
          <ac:chgData name="C, Chockalingam [TECH MAHINDRA LIMITED]" userId="1d086d23-9e7c-49a8-a380-f0f5fb019678" providerId="ADAL" clId="{8CFF6FDB-FD1F-4034-8772-EAA4718CC312}" dt="2020-03-09T06:41:28.562" v="619" actId="1076"/>
          <ac:picMkLst>
            <pc:docMk/>
            <pc:sldMk cId="3365706119" sldId="338"/>
            <ac:picMk id="4" creationId="{BA4F1171-25CE-4AD8-97F7-6D33CEA7589C}"/>
          </ac:picMkLst>
        </pc:picChg>
        <pc:picChg chg="add mod">
          <ac:chgData name="C, Chockalingam [TECH MAHINDRA LIMITED]" userId="1d086d23-9e7c-49a8-a380-f0f5fb019678" providerId="ADAL" clId="{8CFF6FDB-FD1F-4034-8772-EAA4718CC312}" dt="2020-03-09T06:42:00.954" v="624" actId="1076"/>
          <ac:picMkLst>
            <pc:docMk/>
            <pc:sldMk cId="3365706119" sldId="338"/>
            <ac:picMk id="5" creationId="{88D97BD5-6AF3-451A-82F0-7CF63A24B6A8}"/>
          </ac:picMkLst>
        </pc:picChg>
        <pc:picChg chg="add mod">
          <ac:chgData name="C, Chockalingam [TECH MAHINDRA LIMITED]" userId="1d086d23-9e7c-49a8-a380-f0f5fb019678" providerId="ADAL" clId="{8CFF6FDB-FD1F-4034-8772-EAA4718CC312}" dt="2020-03-09T06:42:06.922" v="625" actId="1076"/>
          <ac:picMkLst>
            <pc:docMk/>
            <pc:sldMk cId="3365706119" sldId="338"/>
            <ac:picMk id="6" creationId="{B493D68E-9EC4-4160-9B42-49014C9E6E9B}"/>
          </ac:picMkLst>
        </pc:picChg>
      </pc:sldChg>
      <pc:sldChg chg="addSp delSp modSp add">
        <pc:chgData name="C, Chockalingam [TECH MAHINDRA LIMITED]" userId="1d086d23-9e7c-49a8-a380-f0f5fb019678" providerId="ADAL" clId="{8CFF6FDB-FD1F-4034-8772-EAA4718CC312}" dt="2020-03-09T06:44:51.324" v="639" actId="1076"/>
        <pc:sldMkLst>
          <pc:docMk/>
          <pc:sldMk cId="1346844898" sldId="339"/>
        </pc:sldMkLst>
        <pc:spChg chg="del">
          <ac:chgData name="C, Chockalingam [TECH MAHINDRA LIMITED]" userId="1d086d23-9e7c-49a8-a380-f0f5fb019678" providerId="ADAL" clId="{8CFF6FDB-FD1F-4034-8772-EAA4718CC312}" dt="2020-03-09T06:43:40.446" v="627" actId="478"/>
          <ac:spMkLst>
            <pc:docMk/>
            <pc:sldMk cId="1346844898" sldId="339"/>
            <ac:spMk id="2" creationId="{037F11CB-9C1C-470E-84B7-904F6C2C99AC}"/>
          </ac:spMkLst>
        </pc:spChg>
        <pc:spChg chg="del">
          <ac:chgData name="C, Chockalingam [TECH MAHINDRA LIMITED]" userId="1d086d23-9e7c-49a8-a380-f0f5fb019678" providerId="ADAL" clId="{8CFF6FDB-FD1F-4034-8772-EAA4718CC312}" dt="2020-03-09T06:43:40.446" v="627" actId="478"/>
          <ac:spMkLst>
            <pc:docMk/>
            <pc:sldMk cId="1346844898" sldId="339"/>
            <ac:spMk id="3" creationId="{BE3FE80D-0539-4BC9-9C55-2EC5087C7D73}"/>
          </ac:spMkLst>
        </pc:spChg>
        <pc:picChg chg="add mod">
          <ac:chgData name="C, Chockalingam [TECH MAHINDRA LIMITED]" userId="1d086d23-9e7c-49a8-a380-f0f5fb019678" providerId="ADAL" clId="{8CFF6FDB-FD1F-4034-8772-EAA4718CC312}" dt="2020-03-09T06:43:44.474" v="629" actId="1076"/>
          <ac:picMkLst>
            <pc:docMk/>
            <pc:sldMk cId="1346844898" sldId="339"/>
            <ac:picMk id="4" creationId="{D392762D-8223-4F1E-B2E1-19A07649D6AF}"/>
          </ac:picMkLst>
        </pc:picChg>
        <pc:picChg chg="add mod">
          <ac:chgData name="C, Chockalingam [TECH MAHINDRA LIMITED]" userId="1d086d23-9e7c-49a8-a380-f0f5fb019678" providerId="ADAL" clId="{8CFF6FDB-FD1F-4034-8772-EAA4718CC312}" dt="2020-03-09T06:43:54.954" v="631" actId="1076"/>
          <ac:picMkLst>
            <pc:docMk/>
            <pc:sldMk cId="1346844898" sldId="339"/>
            <ac:picMk id="5" creationId="{50AF7562-1D6F-4714-9D08-9E09C09361DE}"/>
          </ac:picMkLst>
        </pc:picChg>
        <pc:picChg chg="add mod">
          <ac:chgData name="C, Chockalingam [TECH MAHINDRA LIMITED]" userId="1d086d23-9e7c-49a8-a380-f0f5fb019678" providerId="ADAL" clId="{8CFF6FDB-FD1F-4034-8772-EAA4718CC312}" dt="2020-03-09T06:44:05.514" v="633" actId="1076"/>
          <ac:picMkLst>
            <pc:docMk/>
            <pc:sldMk cId="1346844898" sldId="339"/>
            <ac:picMk id="6" creationId="{25CFC801-66AD-455C-BDEC-C843A43D6FB8}"/>
          </ac:picMkLst>
        </pc:picChg>
        <pc:picChg chg="add mod">
          <ac:chgData name="C, Chockalingam [TECH MAHINDRA LIMITED]" userId="1d086d23-9e7c-49a8-a380-f0f5fb019678" providerId="ADAL" clId="{8CFF6FDB-FD1F-4034-8772-EAA4718CC312}" dt="2020-03-09T06:44:45.377" v="638" actId="1076"/>
          <ac:picMkLst>
            <pc:docMk/>
            <pc:sldMk cId="1346844898" sldId="339"/>
            <ac:picMk id="7" creationId="{8C0EA5E6-9D18-4D97-955E-DDE9EEF3973D}"/>
          </ac:picMkLst>
        </pc:picChg>
        <pc:picChg chg="add mod">
          <ac:chgData name="C, Chockalingam [TECH MAHINDRA LIMITED]" userId="1d086d23-9e7c-49a8-a380-f0f5fb019678" providerId="ADAL" clId="{8CFF6FDB-FD1F-4034-8772-EAA4718CC312}" dt="2020-03-09T06:44:51.324" v="639" actId="1076"/>
          <ac:picMkLst>
            <pc:docMk/>
            <pc:sldMk cId="1346844898" sldId="339"/>
            <ac:picMk id="8" creationId="{BCD5A65A-2CB1-4F6F-82FF-EFCC2EC82C64}"/>
          </ac:picMkLst>
        </pc:picChg>
      </pc:sldChg>
      <pc:sldChg chg="addSp delSp modSp add">
        <pc:chgData name="C, Chockalingam [TECH MAHINDRA LIMITED]" userId="1d086d23-9e7c-49a8-a380-f0f5fb019678" providerId="ADAL" clId="{8CFF6FDB-FD1F-4034-8772-EAA4718CC312}" dt="2020-03-09T06:45:55.873" v="650" actId="14100"/>
        <pc:sldMkLst>
          <pc:docMk/>
          <pc:sldMk cId="2871254686" sldId="340"/>
        </pc:sldMkLst>
        <pc:spChg chg="del">
          <ac:chgData name="C, Chockalingam [TECH MAHINDRA LIMITED]" userId="1d086d23-9e7c-49a8-a380-f0f5fb019678" providerId="ADAL" clId="{8CFF6FDB-FD1F-4034-8772-EAA4718CC312}" dt="2020-03-09T06:45:08.042" v="641" actId="478"/>
          <ac:spMkLst>
            <pc:docMk/>
            <pc:sldMk cId="2871254686" sldId="340"/>
            <ac:spMk id="2" creationId="{AC5F7E86-9420-49E9-B8B3-4DF579EECCF1}"/>
          </ac:spMkLst>
        </pc:spChg>
        <pc:spChg chg="del">
          <ac:chgData name="C, Chockalingam [TECH MAHINDRA LIMITED]" userId="1d086d23-9e7c-49a8-a380-f0f5fb019678" providerId="ADAL" clId="{8CFF6FDB-FD1F-4034-8772-EAA4718CC312}" dt="2020-03-09T06:45:08.042" v="641" actId="478"/>
          <ac:spMkLst>
            <pc:docMk/>
            <pc:sldMk cId="2871254686" sldId="340"/>
            <ac:spMk id="3" creationId="{9E8B6CA5-C9CB-4068-8BC8-5D6D86B475A4}"/>
          </ac:spMkLst>
        </pc:spChg>
        <pc:picChg chg="add mod">
          <ac:chgData name="C, Chockalingam [TECH MAHINDRA LIMITED]" userId="1d086d23-9e7c-49a8-a380-f0f5fb019678" providerId="ADAL" clId="{8CFF6FDB-FD1F-4034-8772-EAA4718CC312}" dt="2020-03-09T06:45:16.649" v="643" actId="1076"/>
          <ac:picMkLst>
            <pc:docMk/>
            <pc:sldMk cId="2871254686" sldId="340"/>
            <ac:picMk id="4" creationId="{F71778BB-D312-4813-B992-7518ADC53992}"/>
          </ac:picMkLst>
        </pc:picChg>
        <pc:picChg chg="add mod">
          <ac:chgData name="C, Chockalingam [TECH MAHINDRA LIMITED]" userId="1d086d23-9e7c-49a8-a380-f0f5fb019678" providerId="ADAL" clId="{8CFF6FDB-FD1F-4034-8772-EAA4718CC312}" dt="2020-03-09T06:45:31.882" v="645" actId="1076"/>
          <ac:picMkLst>
            <pc:docMk/>
            <pc:sldMk cId="2871254686" sldId="340"/>
            <ac:picMk id="5" creationId="{6393B8A6-A650-46A0-94A1-60247DC6E44C}"/>
          </ac:picMkLst>
        </pc:picChg>
        <pc:picChg chg="add mod">
          <ac:chgData name="C, Chockalingam [TECH MAHINDRA LIMITED]" userId="1d086d23-9e7c-49a8-a380-f0f5fb019678" providerId="ADAL" clId="{8CFF6FDB-FD1F-4034-8772-EAA4718CC312}" dt="2020-03-09T06:45:40.537" v="647" actId="1076"/>
          <ac:picMkLst>
            <pc:docMk/>
            <pc:sldMk cId="2871254686" sldId="340"/>
            <ac:picMk id="6" creationId="{1AEB0009-B796-4869-8095-C07669596B79}"/>
          </ac:picMkLst>
        </pc:picChg>
        <pc:picChg chg="add mod">
          <ac:chgData name="C, Chockalingam [TECH MAHINDRA LIMITED]" userId="1d086d23-9e7c-49a8-a380-f0f5fb019678" providerId="ADAL" clId="{8CFF6FDB-FD1F-4034-8772-EAA4718CC312}" dt="2020-03-09T06:45:55.873" v="650" actId="14100"/>
          <ac:picMkLst>
            <pc:docMk/>
            <pc:sldMk cId="2871254686" sldId="340"/>
            <ac:picMk id="7" creationId="{AB3010F6-7C67-40DE-AD8C-8247ACF441B6}"/>
          </ac:picMkLst>
        </pc:picChg>
      </pc:sldChg>
      <pc:sldChg chg="addSp delSp modSp add">
        <pc:chgData name="C, Chockalingam [TECH MAHINDRA LIMITED]" userId="1d086d23-9e7c-49a8-a380-f0f5fb019678" providerId="ADAL" clId="{8CFF6FDB-FD1F-4034-8772-EAA4718CC312}" dt="2020-03-09T06:47:02.384" v="661"/>
        <pc:sldMkLst>
          <pc:docMk/>
          <pc:sldMk cId="1947149302" sldId="341"/>
        </pc:sldMkLst>
        <pc:spChg chg="del">
          <ac:chgData name="C, Chockalingam [TECH MAHINDRA LIMITED]" userId="1d086d23-9e7c-49a8-a380-f0f5fb019678" providerId="ADAL" clId="{8CFF6FDB-FD1F-4034-8772-EAA4718CC312}" dt="2020-03-09T06:46:19.753" v="652" actId="478"/>
          <ac:spMkLst>
            <pc:docMk/>
            <pc:sldMk cId="1947149302" sldId="341"/>
            <ac:spMk id="2" creationId="{9221BA6D-E425-447A-930B-B62E5B6DEEC1}"/>
          </ac:spMkLst>
        </pc:spChg>
        <pc:spChg chg="del">
          <ac:chgData name="C, Chockalingam [TECH MAHINDRA LIMITED]" userId="1d086d23-9e7c-49a8-a380-f0f5fb019678" providerId="ADAL" clId="{8CFF6FDB-FD1F-4034-8772-EAA4718CC312}" dt="2020-03-09T06:46:19.753" v="652" actId="478"/>
          <ac:spMkLst>
            <pc:docMk/>
            <pc:sldMk cId="1947149302" sldId="341"/>
            <ac:spMk id="3" creationId="{F96BC2D8-2CF8-462D-9656-2CFFB223D233}"/>
          </ac:spMkLst>
        </pc:spChg>
        <pc:picChg chg="add mod">
          <ac:chgData name="C, Chockalingam [TECH MAHINDRA LIMITED]" userId="1d086d23-9e7c-49a8-a380-f0f5fb019678" providerId="ADAL" clId="{8CFF6FDB-FD1F-4034-8772-EAA4718CC312}" dt="2020-03-09T06:46:25.153" v="654" actId="1076"/>
          <ac:picMkLst>
            <pc:docMk/>
            <pc:sldMk cId="1947149302" sldId="341"/>
            <ac:picMk id="4" creationId="{0C4E8B8D-A35C-4844-BE5C-0C9751156C3B}"/>
          </ac:picMkLst>
        </pc:picChg>
        <pc:picChg chg="add mod">
          <ac:chgData name="C, Chockalingam [TECH MAHINDRA LIMITED]" userId="1d086d23-9e7c-49a8-a380-f0f5fb019678" providerId="ADAL" clId="{8CFF6FDB-FD1F-4034-8772-EAA4718CC312}" dt="2020-03-09T06:46:34.569" v="656" actId="1076"/>
          <ac:picMkLst>
            <pc:docMk/>
            <pc:sldMk cId="1947149302" sldId="341"/>
            <ac:picMk id="5" creationId="{306EA9E5-DF12-4036-B576-C5A6FC845E92}"/>
          </ac:picMkLst>
        </pc:picChg>
        <pc:picChg chg="add mod">
          <ac:chgData name="C, Chockalingam [TECH MAHINDRA LIMITED]" userId="1d086d23-9e7c-49a8-a380-f0f5fb019678" providerId="ADAL" clId="{8CFF6FDB-FD1F-4034-8772-EAA4718CC312}" dt="2020-03-09T06:46:49.241" v="658" actId="1076"/>
          <ac:picMkLst>
            <pc:docMk/>
            <pc:sldMk cId="1947149302" sldId="341"/>
            <ac:picMk id="6" creationId="{9D6F827B-E8E9-4E8D-A077-1AA84C71A40C}"/>
          </ac:picMkLst>
        </pc:picChg>
        <pc:picChg chg="add del mod">
          <ac:chgData name="C, Chockalingam [TECH MAHINDRA LIMITED]" userId="1d086d23-9e7c-49a8-a380-f0f5fb019678" providerId="ADAL" clId="{8CFF6FDB-FD1F-4034-8772-EAA4718CC312}" dt="2020-03-09T06:47:02.384" v="661"/>
          <ac:picMkLst>
            <pc:docMk/>
            <pc:sldMk cId="1947149302" sldId="341"/>
            <ac:picMk id="7" creationId="{C1975CFF-DCA6-43BB-A96D-A5B8BBE500F0}"/>
          </ac:picMkLst>
        </pc:picChg>
      </pc:sldChg>
      <pc:sldChg chg="addSp delSp modSp add">
        <pc:chgData name="C, Chockalingam [TECH MAHINDRA LIMITED]" userId="1d086d23-9e7c-49a8-a380-f0f5fb019678" providerId="ADAL" clId="{8CFF6FDB-FD1F-4034-8772-EAA4718CC312}" dt="2020-03-09T06:48:34.217" v="678" actId="14100"/>
        <pc:sldMkLst>
          <pc:docMk/>
          <pc:sldMk cId="693523891" sldId="342"/>
        </pc:sldMkLst>
        <pc:spChg chg="del">
          <ac:chgData name="C, Chockalingam [TECH MAHINDRA LIMITED]" userId="1d086d23-9e7c-49a8-a380-f0f5fb019678" providerId="ADAL" clId="{8CFF6FDB-FD1F-4034-8772-EAA4718CC312}" dt="2020-03-09T06:47:07.896" v="663" actId="478"/>
          <ac:spMkLst>
            <pc:docMk/>
            <pc:sldMk cId="693523891" sldId="342"/>
            <ac:spMk id="2" creationId="{1AF3074D-E388-43D9-959A-A75881ABCAD5}"/>
          </ac:spMkLst>
        </pc:spChg>
        <pc:spChg chg="del">
          <ac:chgData name="C, Chockalingam [TECH MAHINDRA LIMITED]" userId="1d086d23-9e7c-49a8-a380-f0f5fb019678" providerId="ADAL" clId="{8CFF6FDB-FD1F-4034-8772-EAA4718CC312}" dt="2020-03-09T06:47:07.896" v="663" actId="478"/>
          <ac:spMkLst>
            <pc:docMk/>
            <pc:sldMk cId="693523891" sldId="342"/>
            <ac:spMk id="3" creationId="{70A8D578-B8B5-48D8-A555-8D73392286D9}"/>
          </ac:spMkLst>
        </pc:spChg>
        <pc:picChg chg="add mod">
          <ac:chgData name="C, Chockalingam [TECH MAHINDRA LIMITED]" userId="1d086d23-9e7c-49a8-a380-f0f5fb019678" providerId="ADAL" clId="{8CFF6FDB-FD1F-4034-8772-EAA4718CC312}" dt="2020-03-09T06:47:13.529" v="665" actId="1076"/>
          <ac:picMkLst>
            <pc:docMk/>
            <pc:sldMk cId="693523891" sldId="342"/>
            <ac:picMk id="4" creationId="{07EB4139-ACBB-4F5A-B8CF-E816A93F464F}"/>
          </ac:picMkLst>
        </pc:picChg>
        <pc:picChg chg="add mod">
          <ac:chgData name="C, Chockalingam [TECH MAHINDRA LIMITED]" userId="1d086d23-9e7c-49a8-a380-f0f5fb019678" providerId="ADAL" clId="{8CFF6FDB-FD1F-4034-8772-EAA4718CC312}" dt="2020-03-09T06:48:10.736" v="673" actId="1076"/>
          <ac:picMkLst>
            <pc:docMk/>
            <pc:sldMk cId="693523891" sldId="342"/>
            <ac:picMk id="5" creationId="{9165820B-0FB6-4692-AAFB-3AA518D2080B}"/>
          </ac:picMkLst>
        </pc:picChg>
        <pc:picChg chg="add del mod">
          <ac:chgData name="C, Chockalingam [TECH MAHINDRA LIMITED]" userId="1d086d23-9e7c-49a8-a380-f0f5fb019678" providerId="ADAL" clId="{8CFF6FDB-FD1F-4034-8772-EAA4718CC312}" dt="2020-03-09T06:47:58.413" v="672" actId="478"/>
          <ac:picMkLst>
            <pc:docMk/>
            <pc:sldMk cId="693523891" sldId="342"/>
            <ac:picMk id="6" creationId="{344245FB-2C8C-4791-B77C-14287BF45817}"/>
          </ac:picMkLst>
        </pc:picChg>
        <pc:picChg chg="add mod">
          <ac:chgData name="C, Chockalingam [TECH MAHINDRA LIMITED]" userId="1d086d23-9e7c-49a8-a380-f0f5fb019678" providerId="ADAL" clId="{8CFF6FDB-FD1F-4034-8772-EAA4718CC312}" dt="2020-03-09T06:48:34.217" v="678" actId="14100"/>
          <ac:picMkLst>
            <pc:docMk/>
            <pc:sldMk cId="693523891" sldId="342"/>
            <ac:picMk id="7" creationId="{2865B18B-4EC0-4584-A88F-E470CFDF9D3A}"/>
          </ac:picMkLst>
        </pc:picChg>
      </pc:sldChg>
      <pc:sldChg chg="addSp delSp modSp add">
        <pc:chgData name="C, Chockalingam [TECH MAHINDRA LIMITED]" userId="1d086d23-9e7c-49a8-a380-f0f5fb019678" providerId="ADAL" clId="{8CFF6FDB-FD1F-4034-8772-EAA4718CC312}" dt="2020-03-09T06:50:02.272" v="689" actId="1076"/>
        <pc:sldMkLst>
          <pc:docMk/>
          <pc:sldMk cId="3032551020" sldId="343"/>
        </pc:sldMkLst>
        <pc:spChg chg="del">
          <ac:chgData name="C, Chockalingam [TECH MAHINDRA LIMITED]" userId="1d086d23-9e7c-49a8-a380-f0f5fb019678" providerId="ADAL" clId="{8CFF6FDB-FD1F-4034-8772-EAA4718CC312}" dt="2020-03-09T06:48:49.517" v="680" actId="478"/>
          <ac:spMkLst>
            <pc:docMk/>
            <pc:sldMk cId="3032551020" sldId="343"/>
            <ac:spMk id="2" creationId="{195A3A60-6073-4832-B69A-12D0C231EDD1}"/>
          </ac:spMkLst>
        </pc:spChg>
        <pc:spChg chg="del">
          <ac:chgData name="C, Chockalingam [TECH MAHINDRA LIMITED]" userId="1d086d23-9e7c-49a8-a380-f0f5fb019678" providerId="ADAL" clId="{8CFF6FDB-FD1F-4034-8772-EAA4718CC312}" dt="2020-03-09T06:48:49.517" v="680" actId="478"/>
          <ac:spMkLst>
            <pc:docMk/>
            <pc:sldMk cId="3032551020" sldId="343"/>
            <ac:spMk id="3" creationId="{70469EDB-9C3B-4822-B603-6ED7DA894C3E}"/>
          </ac:spMkLst>
        </pc:spChg>
        <pc:picChg chg="add mod">
          <ac:chgData name="C, Chockalingam [TECH MAHINDRA LIMITED]" userId="1d086d23-9e7c-49a8-a380-f0f5fb019678" providerId="ADAL" clId="{8CFF6FDB-FD1F-4034-8772-EAA4718CC312}" dt="2020-03-09T06:49:01.097" v="682" actId="1076"/>
          <ac:picMkLst>
            <pc:docMk/>
            <pc:sldMk cId="3032551020" sldId="343"/>
            <ac:picMk id="4" creationId="{52975365-37CD-42C9-857D-3DAFEFB09373}"/>
          </ac:picMkLst>
        </pc:picChg>
        <pc:picChg chg="add mod">
          <ac:chgData name="C, Chockalingam [TECH MAHINDRA LIMITED]" userId="1d086d23-9e7c-49a8-a380-f0f5fb019678" providerId="ADAL" clId="{8CFF6FDB-FD1F-4034-8772-EAA4718CC312}" dt="2020-03-09T06:49:33.001" v="684" actId="1076"/>
          <ac:picMkLst>
            <pc:docMk/>
            <pc:sldMk cId="3032551020" sldId="343"/>
            <ac:picMk id="5" creationId="{2D497FDA-332E-4D02-BCB1-3F78B3D309A1}"/>
          </ac:picMkLst>
        </pc:picChg>
        <pc:picChg chg="add mod">
          <ac:chgData name="C, Chockalingam [TECH MAHINDRA LIMITED]" userId="1d086d23-9e7c-49a8-a380-f0f5fb019678" providerId="ADAL" clId="{8CFF6FDB-FD1F-4034-8772-EAA4718CC312}" dt="2020-03-09T06:49:49.777" v="687" actId="14100"/>
          <ac:picMkLst>
            <pc:docMk/>
            <pc:sldMk cId="3032551020" sldId="343"/>
            <ac:picMk id="6" creationId="{FBE69AD6-DC56-4CF8-B1B5-2688570C999E}"/>
          </ac:picMkLst>
        </pc:picChg>
        <pc:picChg chg="add mod">
          <ac:chgData name="C, Chockalingam [TECH MAHINDRA LIMITED]" userId="1d086d23-9e7c-49a8-a380-f0f5fb019678" providerId="ADAL" clId="{8CFF6FDB-FD1F-4034-8772-EAA4718CC312}" dt="2020-03-09T06:50:02.272" v="689" actId="1076"/>
          <ac:picMkLst>
            <pc:docMk/>
            <pc:sldMk cId="3032551020" sldId="343"/>
            <ac:picMk id="7" creationId="{641F53B4-31A1-497E-932D-FA647DCC042E}"/>
          </ac:picMkLst>
        </pc:picChg>
      </pc:sldChg>
      <pc:sldChg chg="addSp delSp modSp add">
        <pc:chgData name="C, Chockalingam [TECH MAHINDRA LIMITED]" userId="1d086d23-9e7c-49a8-a380-f0f5fb019678" providerId="ADAL" clId="{8CFF6FDB-FD1F-4034-8772-EAA4718CC312}" dt="2020-03-09T06:51:15.265" v="700" actId="14100"/>
        <pc:sldMkLst>
          <pc:docMk/>
          <pc:sldMk cId="773286506" sldId="344"/>
        </pc:sldMkLst>
        <pc:spChg chg="del">
          <ac:chgData name="C, Chockalingam [TECH MAHINDRA LIMITED]" userId="1d086d23-9e7c-49a8-a380-f0f5fb019678" providerId="ADAL" clId="{8CFF6FDB-FD1F-4034-8772-EAA4718CC312}" dt="2020-03-09T06:50:09.540" v="691" actId="478"/>
          <ac:spMkLst>
            <pc:docMk/>
            <pc:sldMk cId="773286506" sldId="344"/>
            <ac:spMk id="2" creationId="{BC79A152-07B7-4288-9355-DBD89A8B8DDA}"/>
          </ac:spMkLst>
        </pc:spChg>
        <pc:spChg chg="del">
          <ac:chgData name="C, Chockalingam [TECH MAHINDRA LIMITED]" userId="1d086d23-9e7c-49a8-a380-f0f5fb019678" providerId="ADAL" clId="{8CFF6FDB-FD1F-4034-8772-EAA4718CC312}" dt="2020-03-09T06:50:09.540" v="691" actId="478"/>
          <ac:spMkLst>
            <pc:docMk/>
            <pc:sldMk cId="773286506" sldId="344"/>
            <ac:spMk id="3" creationId="{65FEEC62-B17C-4E22-A1D4-2B9A7815DAE8}"/>
          </ac:spMkLst>
        </pc:spChg>
        <pc:picChg chg="add mod">
          <ac:chgData name="C, Chockalingam [TECH MAHINDRA LIMITED]" userId="1d086d23-9e7c-49a8-a380-f0f5fb019678" providerId="ADAL" clId="{8CFF6FDB-FD1F-4034-8772-EAA4718CC312}" dt="2020-03-09T06:50:17.409" v="693" actId="1076"/>
          <ac:picMkLst>
            <pc:docMk/>
            <pc:sldMk cId="773286506" sldId="344"/>
            <ac:picMk id="4" creationId="{4805E2DA-331F-42EB-8128-24B6EA5127A5}"/>
          </ac:picMkLst>
        </pc:picChg>
        <pc:picChg chg="add mod">
          <ac:chgData name="C, Chockalingam [TECH MAHINDRA LIMITED]" userId="1d086d23-9e7c-49a8-a380-f0f5fb019678" providerId="ADAL" clId="{8CFF6FDB-FD1F-4034-8772-EAA4718CC312}" dt="2020-03-09T06:50:29.129" v="695" actId="1076"/>
          <ac:picMkLst>
            <pc:docMk/>
            <pc:sldMk cId="773286506" sldId="344"/>
            <ac:picMk id="5" creationId="{C4B7CBCA-EDC6-4C0C-88EC-FE8E2F7E2E30}"/>
          </ac:picMkLst>
        </pc:picChg>
        <pc:picChg chg="add mod">
          <ac:chgData name="C, Chockalingam [TECH MAHINDRA LIMITED]" userId="1d086d23-9e7c-49a8-a380-f0f5fb019678" providerId="ADAL" clId="{8CFF6FDB-FD1F-4034-8772-EAA4718CC312}" dt="2020-03-09T06:50:53.561" v="697" actId="1076"/>
          <ac:picMkLst>
            <pc:docMk/>
            <pc:sldMk cId="773286506" sldId="344"/>
            <ac:picMk id="6" creationId="{B638B953-9062-4C8E-96B0-BAA17590DC6C}"/>
          </ac:picMkLst>
        </pc:picChg>
        <pc:picChg chg="add mod">
          <ac:chgData name="C, Chockalingam [TECH MAHINDRA LIMITED]" userId="1d086d23-9e7c-49a8-a380-f0f5fb019678" providerId="ADAL" clId="{8CFF6FDB-FD1F-4034-8772-EAA4718CC312}" dt="2020-03-09T06:51:15.265" v="700" actId="14100"/>
          <ac:picMkLst>
            <pc:docMk/>
            <pc:sldMk cId="773286506" sldId="344"/>
            <ac:picMk id="7" creationId="{70596E30-9E71-4159-BAD2-9F2BAE5987A9}"/>
          </ac:picMkLst>
        </pc:picChg>
      </pc:sldChg>
      <pc:sldChg chg="addSp delSp modSp add">
        <pc:chgData name="C, Chockalingam [TECH MAHINDRA LIMITED]" userId="1d086d23-9e7c-49a8-a380-f0f5fb019678" providerId="ADAL" clId="{8CFF6FDB-FD1F-4034-8772-EAA4718CC312}" dt="2020-03-09T06:52:26.034" v="714" actId="1076"/>
        <pc:sldMkLst>
          <pc:docMk/>
          <pc:sldMk cId="1144777444" sldId="345"/>
        </pc:sldMkLst>
        <pc:spChg chg="del">
          <ac:chgData name="C, Chockalingam [TECH MAHINDRA LIMITED]" userId="1d086d23-9e7c-49a8-a380-f0f5fb019678" providerId="ADAL" clId="{8CFF6FDB-FD1F-4034-8772-EAA4718CC312}" dt="2020-03-09T06:51:27.616" v="702" actId="478"/>
          <ac:spMkLst>
            <pc:docMk/>
            <pc:sldMk cId="1144777444" sldId="345"/>
            <ac:spMk id="2" creationId="{30417E14-CA6D-4C19-988A-69CC9367D14D}"/>
          </ac:spMkLst>
        </pc:spChg>
        <pc:spChg chg="del">
          <ac:chgData name="C, Chockalingam [TECH MAHINDRA LIMITED]" userId="1d086d23-9e7c-49a8-a380-f0f5fb019678" providerId="ADAL" clId="{8CFF6FDB-FD1F-4034-8772-EAA4718CC312}" dt="2020-03-09T06:51:27.616" v="702" actId="478"/>
          <ac:spMkLst>
            <pc:docMk/>
            <pc:sldMk cId="1144777444" sldId="345"/>
            <ac:spMk id="3" creationId="{FB53AB68-DC73-4AC6-A584-9F0D27BF3A5E}"/>
          </ac:spMkLst>
        </pc:spChg>
        <pc:picChg chg="add mod">
          <ac:chgData name="C, Chockalingam [TECH MAHINDRA LIMITED]" userId="1d086d23-9e7c-49a8-a380-f0f5fb019678" providerId="ADAL" clId="{8CFF6FDB-FD1F-4034-8772-EAA4718CC312}" dt="2020-03-09T06:51:31.889" v="704" actId="1076"/>
          <ac:picMkLst>
            <pc:docMk/>
            <pc:sldMk cId="1144777444" sldId="345"/>
            <ac:picMk id="4" creationId="{04EA73F4-ACA4-4E4A-ABAC-F3CFFFC448E2}"/>
          </ac:picMkLst>
        </pc:picChg>
        <pc:picChg chg="add mod">
          <ac:chgData name="C, Chockalingam [TECH MAHINDRA LIMITED]" userId="1d086d23-9e7c-49a8-a380-f0f5fb019678" providerId="ADAL" clId="{8CFF6FDB-FD1F-4034-8772-EAA4718CC312}" dt="2020-03-09T06:51:44.193" v="706" actId="1076"/>
          <ac:picMkLst>
            <pc:docMk/>
            <pc:sldMk cId="1144777444" sldId="345"/>
            <ac:picMk id="5" creationId="{78CDDBBB-C476-4CB4-9BB3-E0DD78393D38}"/>
          </ac:picMkLst>
        </pc:picChg>
        <pc:picChg chg="add mod">
          <ac:chgData name="C, Chockalingam [TECH MAHINDRA LIMITED]" userId="1d086d23-9e7c-49a8-a380-f0f5fb019678" providerId="ADAL" clId="{8CFF6FDB-FD1F-4034-8772-EAA4718CC312}" dt="2020-03-09T06:51:55.825" v="708" actId="1076"/>
          <ac:picMkLst>
            <pc:docMk/>
            <pc:sldMk cId="1144777444" sldId="345"/>
            <ac:picMk id="6" creationId="{14DF91F0-AEAF-4951-84A2-497A64BDB2C2}"/>
          </ac:picMkLst>
        </pc:picChg>
        <pc:picChg chg="add mod">
          <ac:chgData name="C, Chockalingam [TECH MAHINDRA LIMITED]" userId="1d086d23-9e7c-49a8-a380-f0f5fb019678" providerId="ADAL" clId="{8CFF6FDB-FD1F-4034-8772-EAA4718CC312}" dt="2020-03-09T06:52:04.905" v="710" actId="1076"/>
          <ac:picMkLst>
            <pc:docMk/>
            <pc:sldMk cId="1144777444" sldId="345"/>
            <ac:picMk id="7" creationId="{26B73601-27AF-4810-8FAA-23F2F69BD1A1}"/>
          </ac:picMkLst>
        </pc:picChg>
        <pc:picChg chg="add mod">
          <ac:chgData name="C, Chockalingam [TECH MAHINDRA LIMITED]" userId="1d086d23-9e7c-49a8-a380-f0f5fb019678" providerId="ADAL" clId="{8CFF6FDB-FD1F-4034-8772-EAA4718CC312}" dt="2020-03-09T06:52:14.561" v="712" actId="1076"/>
          <ac:picMkLst>
            <pc:docMk/>
            <pc:sldMk cId="1144777444" sldId="345"/>
            <ac:picMk id="8" creationId="{3C096612-E3A5-455F-A49E-C9D8795B6932}"/>
          </ac:picMkLst>
        </pc:picChg>
        <pc:picChg chg="add mod">
          <ac:chgData name="C, Chockalingam [TECH MAHINDRA LIMITED]" userId="1d086d23-9e7c-49a8-a380-f0f5fb019678" providerId="ADAL" clId="{8CFF6FDB-FD1F-4034-8772-EAA4718CC312}" dt="2020-03-09T06:52:26.034" v="714" actId="1076"/>
          <ac:picMkLst>
            <pc:docMk/>
            <pc:sldMk cId="1144777444" sldId="345"/>
            <ac:picMk id="9" creationId="{163BDBEA-B904-4AF2-8DD0-4527A30D9028}"/>
          </ac:picMkLst>
        </pc:picChg>
      </pc:sldChg>
      <pc:sldChg chg="addSp delSp modSp add">
        <pc:chgData name="C, Chockalingam [TECH MAHINDRA LIMITED]" userId="1d086d23-9e7c-49a8-a380-f0f5fb019678" providerId="ADAL" clId="{8CFF6FDB-FD1F-4034-8772-EAA4718CC312}" dt="2020-03-09T06:53:22.114" v="724" actId="1076"/>
        <pc:sldMkLst>
          <pc:docMk/>
          <pc:sldMk cId="1475793319" sldId="346"/>
        </pc:sldMkLst>
        <pc:spChg chg="del">
          <ac:chgData name="C, Chockalingam [TECH MAHINDRA LIMITED]" userId="1d086d23-9e7c-49a8-a380-f0f5fb019678" providerId="ADAL" clId="{8CFF6FDB-FD1F-4034-8772-EAA4718CC312}" dt="2020-03-09T06:52:50.354" v="716" actId="478"/>
          <ac:spMkLst>
            <pc:docMk/>
            <pc:sldMk cId="1475793319" sldId="346"/>
            <ac:spMk id="2" creationId="{9D620D48-0837-4345-B2D7-5FEC25D16798}"/>
          </ac:spMkLst>
        </pc:spChg>
        <pc:spChg chg="del">
          <ac:chgData name="C, Chockalingam [TECH MAHINDRA LIMITED]" userId="1d086d23-9e7c-49a8-a380-f0f5fb019678" providerId="ADAL" clId="{8CFF6FDB-FD1F-4034-8772-EAA4718CC312}" dt="2020-03-09T06:52:50.354" v="716" actId="478"/>
          <ac:spMkLst>
            <pc:docMk/>
            <pc:sldMk cId="1475793319" sldId="346"/>
            <ac:spMk id="3" creationId="{01F2641A-FC7F-431B-80FD-2FAD92A1D1BB}"/>
          </ac:spMkLst>
        </pc:spChg>
        <pc:picChg chg="add mod">
          <ac:chgData name="C, Chockalingam [TECH MAHINDRA LIMITED]" userId="1d086d23-9e7c-49a8-a380-f0f5fb019678" providerId="ADAL" clId="{8CFF6FDB-FD1F-4034-8772-EAA4718CC312}" dt="2020-03-09T06:52:54.617" v="718" actId="1076"/>
          <ac:picMkLst>
            <pc:docMk/>
            <pc:sldMk cId="1475793319" sldId="346"/>
            <ac:picMk id="4" creationId="{DA43D484-E593-4ED8-BA60-8B4FDE7BB062}"/>
          </ac:picMkLst>
        </pc:picChg>
        <pc:picChg chg="add mod">
          <ac:chgData name="C, Chockalingam [TECH MAHINDRA LIMITED]" userId="1d086d23-9e7c-49a8-a380-f0f5fb019678" providerId="ADAL" clId="{8CFF6FDB-FD1F-4034-8772-EAA4718CC312}" dt="2020-03-09T06:53:05.026" v="720" actId="1076"/>
          <ac:picMkLst>
            <pc:docMk/>
            <pc:sldMk cId="1475793319" sldId="346"/>
            <ac:picMk id="5" creationId="{29D6ED59-D71A-4353-A85A-06EB0EAD32BC}"/>
          </ac:picMkLst>
        </pc:picChg>
        <pc:picChg chg="add mod">
          <ac:chgData name="C, Chockalingam [TECH MAHINDRA LIMITED]" userId="1d086d23-9e7c-49a8-a380-f0f5fb019678" providerId="ADAL" clId="{8CFF6FDB-FD1F-4034-8772-EAA4718CC312}" dt="2020-03-09T06:53:15.340" v="722" actId="1076"/>
          <ac:picMkLst>
            <pc:docMk/>
            <pc:sldMk cId="1475793319" sldId="346"/>
            <ac:picMk id="6" creationId="{F63E17A4-2E55-43BF-B6A7-B9DF0D1545B0}"/>
          </ac:picMkLst>
        </pc:picChg>
        <pc:picChg chg="add mod">
          <ac:chgData name="C, Chockalingam [TECH MAHINDRA LIMITED]" userId="1d086d23-9e7c-49a8-a380-f0f5fb019678" providerId="ADAL" clId="{8CFF6FDB-FD1F-4034-8772-EAA4718CC312}" dt="2020-03-09T06:53:22.114" v="724" actId="1076"/>
          <ac:picMkLst>
            <pc:docMk/>
            <pc:sldMk cId="1475793319" sldId="346"/>
            <ac:picMk id="7" creationId="{C39D0065-8295-49DB-9EB3-DAB34CD213EB}"/>
          </ac:picMkLst>
        </pc:picChg>
      </pc:sldChg>
      <pc:sldChg chg="addSp delSp modSp add">
        <pc:chgData name="C, Chockalingam [TECH MAHINDRA LIMITED]" userId="1d086d23-9e7c-49a8-a380-f0f5fb019678" providerId="ADAL" clId="{8CFF6FDB-FD1F-4034-8772-EAA4718CC312}" dt="2020-03-09T06:54:35.003" v="737" actId="1076"/>
        <pc:sldMkLst>
          <pc:docMk/>
          <pc:sldMk cId="3929958111" sldId="347"/>
        </pc:sldMkLst>
        <pc:spChg chg="del">
          <ac:chgData name="C, Chockalingam [TECH MAHINDRA LIMITED]" userId="1d086d23-9e7c-49a8-a380-f0f5fb019678" providerId="ADAL" clId="{8CFF6FDB-FD1F-4034-8772-EAA4718CC312}" dt="2020-03-09T06:53:33.743" v="726" actId="478"/>
          <ac:spMkLst>
            <pc:docMk/>
            <pc:sldMk cId="3929958111" sldId="347"/>
            <ac:spMk id="2" creationId="{A52897A7-0184-488C-B579-6296DF700285}"/>
          </ac:spMkLst>
        </pc:spChg>
        <pc:spChg chg="del">
          <ac:chgData name="C, Chockalingam [TECH MAHINDRA LIMITED]" userId="1d086d23-9e7c-49a8-a380-f0f5fb019678" providerId="ADAL" clId="{8CFF6FDB-FD1F-4034-8772-EAA4718CC312}" dt="2020-03-09T06:53:33.743" v="726" actId="478"/>
          <ac:spMkLst>
            <pc:docMk/>
            <pc:sldMk cId="3929958111" sldId="347"/>
            <ac:spMk id="3" creationId="{AF440705-E41A-429A-90BA-5228F9AF601B}"/>
          </ac:spMkLst>
        </pc:spChg>
        <pc:picChg chg="add mod">
          <ac:chgData name="C, Chockalingam [TECH MAHINDRA LIMITED]" userId="1d086d23-9e7c-49a8-a380-f0f5fb019678" providerId="ADAL" clId="{8CFF6FDB-FD1F-4034-8772-EAA4718CC312}" dt="2020-03-09T06:53:37.682" v="728" actId="1076"/>
          <ac:picMkLst>
            <pc:docMk/>
            <pc:sldMk cId="3929958111" sldId="347"/>
            <ac:picMk id="4" creationId="{1618193B-A1E2-4B88-9422-B63D6AE069BC}"/>
          </ac:picMkLst>
        </pc:picChg>
        <pc:picChg chg="add mod">
          <ac:chgData name="C, Chockalingam [TECH MAHINDRA LIMITED]" userId="1d086d23-9e7c-49a8-a380-f0f5fb019678" providerId="ADAL" clId="{8CFF6FDB-FD1F-4034-8772-EAA4718CC312}" dt="2020-03-09T06:54:00.850" v="731" actId="1076"/>
          <ac:picMkLst>
            <pc:docMk/>
            <pc:sldMk cId="3929958111" sldId="347"/>
            <ac:picMk id="5" creationId="{049139AE-99B7-4203-83C0-244463BF0100}"/>
          </ac:picMkLst>
        </pc:picChg>
        <pc:picChg chg="add mod">
          <ac:chgData name="C, Chockalingam [TECH MAHINDRA LIMITED]" userId="1d086d23-9e7c-49a8-a380-f0f5fb019678" providerId="ADAL" clId="{8CFF6FDB-FD1F-4034-8772-EAA4718CC312}" dt="2020-03-09T06:54:28.939" v="736" actId="1076"/>
          <ac:picMkLst>
            <pc:docMk/>
            <pc:sldMk cId="3929958111" sldId="347"/>
            <ac:picMk id="6" creationId="{7D8D9510-F63B-4C6E-B91B-D7188A39DF91}"/>
          </ac:picMkLst>
        </pc:picChg>
        <pc:picChg chg="add mod">
          <ac:chgData name="C, Chockalingam [TECH MAHINDRA LIMITED]" userId="1d086d23-9e7c-49a8-a380-f0f5fb019678" providerId="ADAL" clId="{8CFF6FDB-FD1F-4034-8772-EAA4718CC312}" dt="2020-03-09T06:54:35.003" v="737" actId="1076"/>
          <ac:picMkLst>
            <pc:docMk/>
            <pc:sldMk cId="3929958111" sldId="347"/>
            <ac:picMk id="7" creationId="{2088762D-C798-49A2-9914-D1521997928D}"/>
          </ac:picMkLst>
        </pc:picChg>
      </pc:sldChg>
      <pc:sldChg chg="addSp delSp modSp add">
        <pc:chgData name="C, Chockalingam [TECH MAHINDRA LIMITED]" userId="1d086d23-9e7c-49a8-a380-f0f5fb019678" providerId="ADAL" clId="{8CFF6FDB-FD1F-4034-8772-EAA4718CC312}" dt="2020-03-09T06:55:28.235" v="747" actId="1076"/>
        <pc:sldMkLst>
          <pc:docMk/>
          <pc:sldMk cId="1083093209" sldId="348"/>
        </pc:sldMkLst>
        <pc:spChg chg="del">
          <ac:chgData name="C, Chockalingam [TECH MAHINDRA LIMITED]" userId="1d086d23-9e7c-49a8-a380-f0f5fb019678" providerId="ADAL" clId="{8CFF6FDB-FD1F-4034-8772-EAA4718CC312}" dt="2020-03-09T06:54:51.500" v="739" actId="478"/>
          <ac:spMkLst>
            <pc:docMk/>
            <pc:sldMk cId="1083093209" sldId="348"/>
            <ac:spMk id="2" creationId="{5EAC285A-C282-49E2-BB6B-FF91BFB11E5A}"/>
          </ac:spMkLst>
        </pc:spChg>
        <pc:spChg chg="del">
          <ac:chgData name="C, Chockalingam [TECH MAHINDRA LIMITED]" userId="1d086d23-9e7c-49a8-a380-f0f5fb019678" providerId="ADAL" clId="{8CFF6FDB-FD1F-4034-8772-EAA4718CC312}" dt="2020-03-09T06:54:51.500" v="739" actId="478"/>
          <ac:spMkLst>
            <pc:docMk/>
            <pc:sldMk cId="1083093209" sldId="348"/>
            <ac:spMk id="3" creationId="{3B88EF1B-D045-40C0-B04D-477E7F861EE8}"/>
          </ac:spMkLst>
        </pc:spChg>
        <pc:picChg chg="add mod">
          <ac:chgData name="C, Chockalingam [TECH MAHINDRA LIMITED]" userId="1d086d23-9e7c-49a8-a380-f0f5fb019678" providerId="ADAL" clId="{8CFF6FDB-FD1F-4034-8772-EAA4718CC312}" dt="2020-03-09T06:54:55.179" v="741" actId="1076"/>
          <ac:picMkLst>
            <pc:docMk/>
            <pc:sldMk cId="1083093209" sldId="348"/>
            <ac:picMk id="4" creationId="{6E123038-B4EF-4959-AC76-3BBB4AA06524}"/>
          </ac:picMkLst>
        </pc:picChg>
        <pc:picChg chg="add mod">
          <ac:chgData name="C, Chockalingam [TECH MAHINDRA LIMITED]" userId="1d086d23-9e7c-49a8-a380-f0f5fb019678" providerId="ADAL" clId="{8CFF6FDB-FD1F-4034-8772-EAA4718CC312}" dt="2020-03-09T06:55:06.131" v="743" actId="1076"/>
          <ac:picMkLst>
            <pc:docMk/>
            <pc:sldMk cId="1083093209" sldId="348"/>
            <ac:picMk id="5" creationId="{43EDF889-B948-4C16-8D5D-B250C0198E82}"/>
          </ac:picMkLst>
        </pc:picChg>
        <pc:picChg chg="add mod">
          <ac:chgData name="C, Chockalingam [TECH MAHINDRA LIMITED]" userId="1d086d23-9e7c-49a8-a380-f0f5fb019678" providerId="ADAL" clId="{8CFF6FDB-FD1F-4034-8772-EAA4718CC312}" dt="2020-03-09T06:55:17.291" v="745" actId="1076"/>
          <ac:picMkLst>
            <pc:docMk/>
            <pc:sldMk cId="1083093209" sldId="348"/>
            <ac:picMk id="6" creationId="{88BC2EB5-C063-4C4E-BD39-874153023EA2}"/>
          </ac:picMkLst>
        </pc:picChg>
        <pc:picChg chg="add mod">
          <ac:chgData name="C, Chockalingam [TECH MAHINDRA LIMITED]" userId="1d086d23-9e7c-49a8-a380-f0f5fb019678" providerId="ADAL" clId="{8CFF6FDB-FD1F-4034-8772-EAA4718CC312}" dt="2020-03-09T06:55:28.235" v="747" actId="1076"/>
          <ac:picMkLst>
            <pc:docMk/>
            <pc:sldMk cId="1083093209" sldId="348"/>
            <ac:picMk id="7" creationId="{960BEA50-AACC-408A-B84B-7696550BF619}"/>
          </ac:picMkLst>
        </pc:picChg>
      </pc:sldChg>
      <pc:sldChg chg="addSp delSp modSp add">
        <pc:chgData name="C, Chockalingam [TECH MAHINDRA LIMITED]" userId="1d086d23-9e7c-49a8-a380-f0f5fb019678" providerId="ADAL" clId="{8CFF6FDB-FD1F-4034-8772-EAA4718CC312}" dt="2020-03-09T06:56:25.259" v="754" actId="1076"/>
        <pc:sldMkLst>
          <pc:docMk/>
          <pc:sldMk cId="4035106047" sldId="349"/>
        </pc:sldMkLst>
        <pc:spChg chg="del">
          <ac:chgData name="C, Chockalingam [TECH MAHINDRA LIMITED]" userId="1d086d23-9e7c-49a8-a380-f0f5fb019678" providerId="ADAL" clId="{8CFF6FDB-FD1F-4034-8772-EAA4718CC312}" dt="2020-03-09T06:55:47.396" v="749" actId="478"/>
          <ac:spMkLst>
            <pc:docMk/>
            <pc:sldMk cId="4035106047" sldId="349"/>
            <ac:spMk id="2" creationId="{CFB0F9F2-2155-4FD9-A455-CB21AD96E45B}"/>
          </ac:spMkLst>
        </pc:spChg>
        <pc:spChg chg="del">
          <ac:chgData name="C, Chockalingam [TECH MAHINDRA LIMITED]" userId="1d086d23-9e7c-49a8-a380-f0f5fb019678" providerId="ADAL" clId="{8CFF6FDB-FD1F-4034-8772-EAA4718CC312}" dt="2020-03-09T06:55:47.396" v="749" actId="478"/>
          <ac:spMkLst>
            <pc:docMk/>
            <pc:sldMk cId="4035106047" sldId="349"/>
            <ac:spMk id="3" creationId="{71EEC818-E534-42BA-896F-CA8FEC020CA8}"/>
          </ac:spMkLst>
        </pc:spChg>
        <pc:graphicFrameChg chg="add mod modGraphic">
          <ac:chgData name="C, Chockalingam [TECH MAHINDRA LIMITED]" userId="1d086d23-9e7c-49a8-a380-f0f5fb019678" providerId="ADAL" clId="{8CFF6FDB-FD1F-4034-8772-EAA4718CC312}" dt="2020-03-09T06:56:10.172" v="752" actId="255"/>
          <ac:graphicFrameMkLst>
            <pc:docMk/>
            <pc:sldMk cId="4035106047" sldId="349"/>
            <ac:graphicFrameMk id="4" creationId="{F5DA4376-8AB3-446E-9F03-51E6C8D420BE}"/>
          </ac:graphicFrameMkLst>
        </pc:graphicFrameChg>
        <pc:picChg chg="add mod">
          <ac:chgData name="C, Chockalingam [TECH MAHINDRA LIMITED]" userId="1d086d23-9e7c-49a8-a380-f0f5fb019678" providerId="ADAL" clId="{8CFF6FDB-FD1F-4034-8772-EAA4718CC312}" dt="2020-03-09T06:56:25.259" v="754" actId="1076"/>
          <ac:picMkLst>
            <pc:docMk/>
            <pc:sldMk cId="4035106047" sldId="349"/>
            <ac:picMk id="5" creationId="{06E1B325-6966-41C1-BCF6-81F38A085692}"/>
          </ac:picMkLst>
        </pc:picChg>
      </pc:sldChg>
      <pc:sldChg chg="addSp delSp modSp add">
        <pc:chgData name="C, Chockalingam [TECH MAHINDRA LIMITED]" userId="1d086d23-9e7c-49a8-a380-f0f5fb019678" providerId="ADAL" clId="{8CFF6FDB-FD1F-4034-8772-EAA4718CC312}" dt="2020-03-09T06:57:22.315" v="764" actId="1076"/>
        <pc:sldMkLst>
          <pc:docMk/>
          <pc:sldMk cId="1851985417" sldId="350"/>
        </pc:sldMkLst>
        <pc:spChg chg="del">
          <ac:chgData name="C, Chockalingam [TECH MAHINDRA LIMITED]" userId="1d086d23-9e7c-49a8-a380-f0f5fb019678" providerId="ADAL" clId="{8CFF6FDB-FD1F-4034-8772-EAA4718CC312}" dt="2020-03-09T06:56:39.216" v="756" actId="478"/>
          <ac:spMkLst>
            <pc:docMk/>
            <pc:sldMk cId="1851985417" sldId="350"/>
            <ac:spMk id="2" creationId="{235557AB-7025-48BA-8A05-AC70BE639797}"/>
          </ac:spMkLst>
        </pc:spChg>
        <pc:spChg chg="del">
          <ac:chgData name="C, Chockalingam [TECH MAHINDRA LIMITED]" userId="1d086d23-9e7c-49a8-a380-f0f5fb019678" providerId="ADAL" clId="{8CFF6FDB-FD1F-4034-8772-EAA4718CC312}" dt="2020-03-09T06:56:39.216" v="756" actId="478"/>
          <ac:spMkLst>
            <pc:docMk/>
            <pc:sldMk cId="1851985417" sldId="350"/>
            <ac:spMk id="3" creationId="{657A2318-DAA5-4748-8B47-C62B2DC70DE7}"/>
          </ac:spMkLst>
        </pc:spChg>
        <pc:picChg chg="add mod">
          <ac:chgData name="C, Chockalingam [TECH MAHINDRA LIMITED]" userId="1d086d23-9e7c-49a8-a380-f0f5fb019678" providerId="ADAL" clId="{8CFF6FDB-FD1F-4034-8772-EAA4718CC312}" dt="2020-03-09T06:56:43.299" v="758" actId="1076"/>
          <ac:picMkLst>
            <pc:docMk/>
            <pc:sldMk cId="1851985417" sldId="350"/>
            <ac:picMk id="4" creationId="{2181F5AE-E545-4E67-B084-0048F50B2706}"/>
          </ac:picMkLst>
        </pc:picChg>
        <pc:picChg chg="add mod">
          <ac:chgData name="C, Chockalingam [TECH MAHINDRA LIMITED]" userId="1d086d23-9e7c-49a8-a380-f0f5fb019678" providerId="ADAL" clId="{8CFF6FDB-FD1F-4034-8772-EAA4718CC312}" dt="2020-03-09T06:56:58.540" v="760" actId="1076"/>
          <ac:picMkLst>
            <pc:docMk/>
            <pc:sldMk cId="1851985417" sldId="350"/>
            <ac:picMk id="5" creationId="{32BD27C6-8BB0-41F8-838E-7B0905D5288C}"/>
          </ac:picMkLst>
        </pc:picChg>
        <pc:picChg chg="add mod">
          <ac:chgData name="C, Chockalingam [TECH MAHINDRA LIMITED]" userId="1d086d23-9e7c-49a8-a380-f0f5fb019678" providerId="ADAL" clId="{8CFF6FDB-FD1F-4034-8772-EAA4718CC312}" dt="2020-03-09T06:57:12.059" v="762" actId="1076"/>
          <ac:picMkLst>
            <pc:docMk/>
            <pc:sldMk cId="1851985417" sldId="350"/>
            <ac:picMk id="6" creationId="{EC07ADD0-8858-44A4-9B34-2505E42FDD29}"/>
          </ac:picMkLst>
        </pc:picChg>
        <pc:picChg chg="add mod">
          <ac:chgData name="C, Chockalingam [TECH MAHINDRA LIMITED]" userId="1d086d23-9e7c-49a8-a380-f0f5fb019678" providerId="ADAL" clId="{8CFF6FDB-FD1F-4034-8772-EAA4718CC312}" dt="2020-03-09T06:57:22.315" v="764" actId="1076"/>
          <ac:picMkLst>
            <pc:docMk/>
            <pc:sldMk cId="1851985417" sldId="350"/>
            <ac:picMk id="7" creationId="{81796706-6A0B-4986-AA36-44BC7379533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94598A7-2F8D-4EDE-82F5-734A86227562}"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13568-3797-4BD6-90F2-91FB29E36B43}" type="slidenum">
              <a:rPr lang="en-US" smtClean="0"/>
              <a:t>‹#›</a:t>
            </a:fld>
            <a:endParaRPr lang="en-US"/>
          </a:p>
        </p:txBody>
      </p:sp>
    </p:spTree>
    <p:extLst>
      <p:ext uri="{BB962C8B-B14F-4D97-AF65-F5344CB8AC3E}">
        <p14:creationId xmlns:p14="http://schemas.microsoft.com/office/powerpoint/2010/main" val="136730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4598A7-2F8D-4EDE-82F5-734A86227562}"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13568-3797-4BD6-90F2-91FB29E36B43}" type="slidenum">
              <a:rPr lang="en-US" smtClean="0"/>
              <a:t>‹#›</a:t>
            </a:fld>
            <a:endParaRPr lang="en-US"/>
          </a:p>
        </p:txBody>
      </p:sp>
    </p:spTree>
    <p:extLst>
      <p:ext uri="{BB962C8B-B14F-4D97-AF65-F5344CB8AC3E}">
        <p14:creationId xmlns:p14="http://schemas.microsoft.com/office/powerpoint/2010/main" val="1982233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4598A7-2F8D-4EDE-82F5-734A86227562}"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13568-3797-4BD6-90F2-91FB29E36B43}" type="slidenum">
              <a:rPr lang="en-US" smtClean="0"/>
              <a:t>‹#›</a:t>
            </a:fld>
            <a:endParaRPr lang="en-US"/>
          </a:p>
        </p:txBody>
      </p:sp>
    </p:spTree>
    <p:extLst>
      <p:ext uri="{BB962C8B-B14F-4D97-AF65-F5344CB8AC3E}">
        <p14:creationId xmlns:p14="http://schemas.microsoft.com/office/powerpoint/2010/main" val="2998872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4598A7-2F8D-4EDE-82F5-734A86227562}"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13568-3797-4BD6-90F2-91FB29E36B43}" type="slidenum">
              <a:rPr lang="en-US" smtClean="0"/>
              <a:t>‹#›</a:t>
            </a:fld>
            <a:endParaRPr lang="en-US"/>
          </a:p>
        </p:txBody>
      </p:sp>
    </p:spTree>
    <p:extLst>
      <p:ext uri="{BB962C8B-B14F-4D97-AF65-F5344CB8AC3E}">
        <p14:creationId xmlns:p14="http://schemas.microsoft.com/office/powerpoint/2010/main" val="2410293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4598A7-2F8D-4EDE-82F5-734A86227562}" type="datetimeFigureOut">
              <a:rPr lang="en-US" smtClean="0"/>
              <a:t>3/6/2020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E13568-3797-4BD6-90F2-91FB29E36B43}" type="slidenum">
              <a:rPr lang="en-US" smtClean="0"/>
              <a:t>‹#›</a:t>
            </a:fld>
            <a:endParaRPr lang="en-US"/>
          </a:p>
        </p:txBody>
      </p:sp>
    </p:spTree>
    <p:extLst>
      <p:ext uri="{BB962C8B-B14F-4D97-AF65-F5344CB8AC3E}">
        <p14:creationId xmlns:p14="http://schemas.microsoft.com/office/powerpoint/2010/main" val="361932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4598A7-2F8D-4EDE-82F5-734A86227562}"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13568-3797-4BD6-90F2-91FB29E36B43}" type="slidenum">
              <a:rPr lang="en-US" smtClean="0"/>
              <a:t>‹#›</a:t>
            </a:fld>
            <a:endParaRPr lang="en-US"/>
          </a:p>
        </p:txBody>
      </p:sp>
    </p:spTree>
    <p:extLst>
      <p:ext uri="{BB962C8B-B14F-4D97-AF65-F5344CB8AC3E}">
        <p14:creationId xmlns:p14="http://schemas.microsoft.com/office/powerpoint/2010/main" val="2193439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4598A7-2F8D-4EDE-82F5-734A86227562}" type="datetimeFigureOut">
              <a:rPr lang="en-US" smtClean="0"/>
              <a:t>3/6/2020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E13568-3797-4BD6-90F2-91FB29E36B43}" type="slidenum">
              <a:rPr lang="en-US" smtClean="0"/>
              <a:t>‹#›</a:t>
            </a:fld>
            <a:endParaRPr lang="en-US"/>
          </a:p>
        </p:txBody>
      </p:sp>
    </p:spTree>
    <p:extLst>
      <p:ext uri="{BB962C8B-B14F-4D97-AF65-F5344CB8AC3E}">
        <p14:creationId xmlns:p14="http://schemas.microsoft.com/office/powerpoint/2010/main" val="1944058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94598A7-2F8D-4EDE-82F5-734A86227562}" type="datetimeFigureOut">
              <a:rPr lang="en-US" smtClean="0"/>
              <a:t>3/6/2020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E13568-3797-4BD6-90F2-91FB29E36B43}" type="slidenum">
              <a:rPr lang="en-US" smtClean="0"/>
              <a:t>‹#›</a:t>
            </a:fld>
            <a:endParaRPr lang="en-US"/>
          </a:p>
        </p:txBody>
      </p:sp>
    </p:spTree>
    <p:extLst>
      <p:ext uri="{BB962C8B-B14F-4D97-AF65-F5344CB8AC3E}">
        <p14:creationId xmlns:p14="http://schemas.microsoft.com/office/powerpoint/2010/main" val="3691155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4598A7-2F8D-4EDE-82F5-734A86227562}" type="datetimeFigureOut">
              <a:rPr lang="en-US" smtClean="0"/>
              <a:t>3/6/2020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E13568-3797-4BD6-90F2-91FB29E36B43}" type="slidenum">
              <a:rPr lang="en-US" smtClean="0"/>
              <a:t>‹#›</a:t>
            </a:fld>
            <a:endParaRPr lang="en-US"/>
          </a:p>
        </p:txBody>
      </p:sp>
    </p:spTree>
    <p:extLst>
      <p:ext uri="{BB962C8B-B14F-4D97-AF65-F5344CB8AC3E}">
        <p14:creationId xmlns:p14="http://schemas.microsoft.com/office/powerpoint/2010/main" val="195604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4598A7-2F8D-4EDE-82F5-734A86227562}"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13568-3797-4BD6-90F2-91FB29E36B43}" type="slidenum">
              <a:rPr lang="en-US" smtClean="0"/>
              <a:t>‹#›</a:t>
            </a:fld>
            <a:endParaRPr lang="en-US"/>
          </a:p>
        </p:txBody>
      </p:sp>
    </p:spTree>
    <p:extLst>
      <p:ext uri="{BB962C8B-B14F-4D97-AF65-F5344CB8AC3E}">
        <p14:creationId xmlns:p14="http://schemas.microsoft.com/office/powerpoint/2010/main" val="993465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94598A7-2F8D-4EDE-82F5-734A86227562}" type="datetimeFigureOut">
              <a:rPr lang="en-US" smtClean="0"/>
              <a:t>3/6/2020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E13568-3797-4BD6-90F2-91FB29E36B43}" type="slidenum">
              <a:rPr lang="en-US" smtClean="0"/>
              <a:t>‹#›</a:t>
            </a:fld>
            <a:endParaRPr lang="en-US"/>
          </a:p>
        </p:txBody>
      </p:sp>
    </p:spTree>
    <p:extLst>
      <p:ext uri="{BB962C8B-B14F-4D97-AF65-F5344CB8AC3E}">
        <p14:creationId xmlns:p14="http://schemas.microsoft.com/office/powerpoint/2010/main" val="196020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598A7-2F8D-4EDE-82F5-734A86227562}" type="datetimeFigureOut">
              <a:rPr lang="en-US" smtClean="0"/>
              <a:t>3/6/2020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E13568-3797-4BD6-90F2-91FB29E36B43}" type="slidenum">
              <a:rPr lang="en-US" smtClean="0"/>
              <a:t>‹#›</a:t>
            </a:fld>
            <a:endParaRPr lang="en-US"/>
          </a:p>
        </p:txBody>
      </p:sp>
    </p:spTree>
    <p:extLst>
      <p:ext uri="{BB962C8B-B14F-4D97-AF65-F5344CB8AC3E}">
        <p14:creationId xmlns:p14="http://schemas.microsoft.com/office/powerpoint/2010/main" val="1261315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jpe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hyperlink" Target="https://docs.microsoft.com/en-us/azure/azure-resource-manager/templates/template-syntax#comments" TargetMode="External"/><Relationship Id="rId5" Type="http://schemas.openxmlformats.org/officeDocument/2006/relationships/hyperlink" Target="https://docs.microsoft.com/en-us/azure/azure-resource-manager/templates/template-syntax#data-types" TargetMode="External"/><Relationship Id="rId4" Type="http://schemas.openxmlformats.org/officeDocument/2006/relationships/image" Target="../media/image118.png"/></Relationships>
</file>

<file path=ppt/slides/_rels/slide46.xml.rels><?xml version="1.0" encoding="UTF-8" standalone="yes"?>
<Relationships xmlns="http://schemas.openxmlformats.org/package/2006/relationships"><Relationship Id="rId8" Type="http://schemas.openxmlformats.org/officeDocument/2006/relationships/hyperlink" Target="https://docs.microsoft.com/en-us/azure/azure-resource-manager/templates/template-syntax#outputs" TargetMode="External"/><Relationship Id="rId3" Type="http://schemas.openxmlformats.org/officeDocument/2006/relationships/hyperlink" Target="https://docs.microsoft.com/en-us/azure/azure-resource-manager/templates/templates-cloud-consistency#track-versions-using-api-profiles" TargetMode="External"/><Relationship Id="rId7" Type="http://schemas.openxmlformats.org/officeDocument/2006/relationships/hyperlink" Target="https://docs.microsoft.com/en-us/azure/azure-resource-manager/templates/template-syntax#resources" TargetMode="External"/><Relationship Id="rId2" Type="http://schemas.openxmlformats.org/officeDocument/2006/relationships/hyperlink" Target="https://github.com/Azure/azure-rest-api-specs/tree/master/profile" TargetMode="External"/><Relationship Id="rId1" Type="http://schemas.openxmlformats.org/officeDocument/2006/relationships/slideLayout" Target="../slideLayouts/slideLayout2.xml"/><Relationship Id="rId6" Type="http://schemas.openxmlformats.org/officeDocument/2006/relationships/hyperlink" Target="https://docs.microsoft.com/en-us/azure/azure-resource-manager/templates/template-syntax#functions" TargetMode="External"/><Relationship Id="rId5" Type="http://schemas.openxmlformats.org/officeDocument/2006/relationships/hyperlink" Target="https://docs.microsoft.com/en-us/azure/azure-resource-manager/templates/template-syntax#variables" TargetMode="External"/><Relationship Id="rId4" Type="http://schemas.openxmlformats.org/officeDocument/2006/relationships/hyperlink" Target="https://docs.microsoft.com/en-us/azure/azure-resource-manager/templates/template-syntax#parameter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expressroute/expressroute-about-virtual-network-gateways#gwsku" TargetMode="External"/><Relationship Id="rId2" Type="http://schemas.openxmlformats.org/officeDocument/2006/relationships/hyperlink" Target="https://docs.microsoft.com/en-us/azure/vpn-gateway/vpn-gateway-about-vpngateways#gwsku" TargetMode="External"/><Relationship Id="rId1" Type="http://schemas.openxmlformats.org/officeDocument/2006/relationships/slideLayout" Target="../slideLayouts/slideLayout2.xml"/><Relationship Id="rId4" Type="http://schemas.openxmlformats.org/officeDocument/2006/relationships/hyperlink" Target="https://docs.microsoft.com/en-us/azure/virtual-network/virtual-machine-network-throughput#flow-limits-and-recommendation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6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jpeg"/><Relationship Id="rId1" Type="http://schemas.openxmlformats.org/officeDocument/2006/relationships/slideLayout" Target="../slideLayouts/slideLayout2.xml"/><Relationship Id="rId4" Type="http://schemas.openxmlformats.org/officeDocument/2006/relationships/image" Target="../media/image169.jpeg"/></Relationships>
</file>

<file path=ppt/slides/_rels/slide6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jpe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e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jpeg"/></Relationships>
</file>

<file path=ppt/slides/_rels/slide65.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66.xml.rels><?xml version="1.0" encoding="UTF-8" standalone="yes"?>
<Relationships xmlns="http://schemas.openxmlformats.org/package/2006/relationships"><Relationship Id="rId3" Type="http://schemas.openxmlformats.org/officeDocument/2006/relationships/image" Target="../media/image188.gif"/><Relationship Id="rId2" Type="http://schemas.openxmlformats.org/officeDocument/2006/relationships/image" Target="../media/image187.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6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6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s://docs.microsoft.com/en-us/azure/active-directory/authentication/media/tutorial-enable-sspr-writeback/set-ad-ds-permissions.png#lightbo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03.png"/><Relationship Id="rId4" Type="http://schemas.openxmlformats.org/officeDocument/2006/relationships/image" Target="../media/image2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8857" y="234353"/>
            <a:ext cx="11948160" cy="6155531"/>
          </a:xfrm>
          <a:prstGeom prst="rect">
            <a:avLst/>
          </a:prstGeom>
        </p:spPr>
        <p:txBody>
          <a:bodyPr wrap="square">
            <a:spAutoFit/>
          </a:bodyPr>
          <a:lstStyle/>
          <a:p>
            <a:r>
              <a:rPr lang="en-US" sz="2400" b="1" dirty="0"/>
              <a:t>Manage Azure subscriptions and resources (15-20%)</a:t>
            </a:r>
          </a:p>
          <a:p>
            <a:r>
              <a:rPr lang="en-US" sz="2400" b="1" dirty="0"/>
              <a:t> </a:t>
            </a:r>
            <a:endParaRPr lang="en-US" b="1" dirty="0"/>
          </a:p>
          <a:p>
            <a:r>
              <a:rPr lang="en-US" sz="2000" b="1" dirty="0"/>
              <a:t>Manage Azure subscriptions </a:t>
            </a:r>
          </a:p>
          <a:p>
            <a:endParaRPr lang="en-US" dirty="0"/>
          </a:p>
          <a:p>
            <a:r>
              <a:rPr lang="en-US" dirty="0"/>
              <a:t>• assign administrator permissions </a:t>
            </a:r>
          </a:p>
          <a:p>
            <a:r>
              <a:rPr lang="en-US" dirty="0"/>
              <a:t>• configure cost center quotas and tagging </a:t>
            </a:r>
          </a:p>
          <a:p>
            <a:r>
              <a:rPr lang="en-US" dirty="0"/>
              <a:t>• configure </a:t>
            </a:r>
            <a:r>
              <a:rPr lang="en-US" strike="sngStrike" dirty="0">
                <a:solidFill>
                  <a:srgbClr val="FF0000"/>
                </a:solidFill>
              </a:rPr>
              <a:t>Azure subscription</a:t>
            </a:r>
            <a:r>
              <a:rPr lang="en-US" dirty="0"/>
              <a:t> policies at Azure subscription level </a:t>
            </a:r>
          </a:p>
          <a:p>
            <a:endParaRPr lang="en-US" dirty="0"/>
          </a:p>
          <a:p>
            <a:r>
              <a:rPr lang="en-US" sz="2000" b="1" dirty="0"/>
              <a:t>Analyze resource utilization and consumption</a:t>
            </a:r>
            <a:r>
              <a:rPr lang="en-US" dirty="0"/>
              <a:t> </a:t>
            </a:r>
          </a:p>
          <a:p>
            <a:endParaRPr lang="en-US" dirty="0"/>
          </a:p>
          <a:p>
            <a:r>
              <a:rPr lang="en-US" dirty="0"/>
              <a:t>• configure diagnostic settings on resources </a:t>
            </a:r>
          </a:p>
          <a:p>
            <a:r>
              <a:rPr lang="en-US" dirty="0"/>
              <a:t>• create baseline for resources </a:t>
            </a:r>
          </a:p>
          <a:p>
            <a:r>
              <a:rPr lang="en-US" dirty="0"/>
              <a:t>• create and test alerts </a:t>
            </a:r>
          </a:p>
          <a:p>
            <a:r>
              <a:rPr lang="en-US" dirty="0"/>
              <a:t>• analyze alerts across subscription </a:t>
            </a:r>
          </a:p>
          <a:p>
            <a:r>
              <a:rPr lang="en-US" dirty="0"/>
              <a:t>• analyze metrics across subscription </a:t>
            </a:r>
          </a:p>
          <a:p>
            <a:r>
              <a:rPr lang="en-US" dirty="0"/>
              <a:t>• create action groups </a:t>
            </a:r>
            <a:r>
              <a:rPr lang="en-US" u="sng" dirty="0">
                <a:solidFill>
                  <a:srgbClr val="FF0000"/>
                </a:solidFill>
              </a:rPr>
              <a:t>and action rules</a:t>
            </a:r>
            <a:r>
              <a:rPr lang="en-US" dirty="0"/>
              <a:t> </a:t>
            </a:r>
          </a:p>
          <a:p>
            <a:r>
              <a:rPr lang="en-US" dirty="0"/>
              <a:t>• monitor for unused resources </a:t>
            </a:r>
          </a:p>
          <a:p>
            <a:r>
              <a:rPr lang="en-US" dirty="0"/>
              <a:t>• monitor spend </a:t>
            </a:r>
          </a:p>
          <a:p>
            <a:r>
              <a:rPr lang="en-US" dirty="0"/>
              <a:t>• report on spend </a:t>
            </a:r>
          </a:p>
          <a:p>
            <a:r>
              <a:rPr lang="en-US" dirty="0"/>
              <a:t>• utilize </a:t>
            </a:r>
            <a:r>
              <a:rPr lang="en-US" strike="sngStrike" dirty="0">
                <a:solidFill>
                  <a:srgbClr val="FF0000"/>
                </a:solidFill>
              </a:rPr>
              <a:t>Log Search </a:t>
            </a:r>
            <a:r>
              <a:rPr lang="en-US" dirty="0"/>
              <a:t>log queries </a:t>
            </a:r>
            <a:r>
              <a:rPr lang="en-US" u="sng" dirty="0">
                <a:solidFill>
                  <a:srgbClr val="FF0000"/>
                </a:solidFill>
              </a:rPr>
              <a:t>in Azure Monitory </a:t>
            </a:r>
            <a:r>
              <a:rPr lang="en-US" strike="sngStrike" dirty="0">
                <a:solidFill>
                  <a:srgbClr val="FF0000"/>
                </a:solidFill>
              </a:rPr>
              <a:t>functions</a:t>
            </a:r>
            <a:r>
              <a:rPr lang="en-US" dirty="0"/>
              <a:t> </a:t>
            </a:r>
          </a:p>
          <a:p>
            <a:r>
              <a:rPr lang="en-US" dirty="0"/>
              <a:t>• view alerts in </a:t>
            </a:r>
            <a:r>
              <a:rPr lang="en-US" strike="sngStrike" dirty="0">
                <a:solidFill>
                  <a:srgbClr val="FF0000"/>
                </a:solidFill>
              </a:rPr>
              <a:t>Log Analytics </a:t>
            </a:r>
            <a:r>
              <a:rPr lang="en-US" u="sng" dirty="0">
                <a:solidFill>
                  <a:srgbClr val="FF0000"/>
                </a:solidFill>
              </a:rPr>
              <a:t>Azure Monitor </a:t>
            </a:r>
          </a:p>
        </p:txBody>
      </p:sp>
    </p:spTree>
    <p:extLst>
      <p:ext uri="{BB962C8B-B14F-4D97-AF65-F5344CB8AC3E}">
        <p14:creationId xmlns:p14="http://schemas.microsoft.com/office/powerpoint/2010/main" val="749382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1430"/>
            <a:ext cx="12096206" cy="6647974"/>
          </a:xfrm>
          <a:prstGeom prst="rect">
            <a:avLst/>
          </a:prstGeom>
        </p:spPr>
        <p:txBody>
          <a:bodyPr wrap="square">
            <a:spAutoFit/>
          </a:bodyPr>
          <a:lstStyle/>
          <a:p>
            <a:r>
              <a:rPr lang="en-US" sz="2400" b="1" dirty="0"/>
              <a:t>Manage identities (15-20%) </a:t>
            </a:r>
          </a:p>
          <a:p>
            <a:endParaRPr lang="en-US" dirty="0"/>
          </a:p>
          <a:p>
            <a:r>
              <a:rPr lang="en-US" sz="2000" b="1" dirty="0"/>
              <a:t>Manage Azure Active Directory (AD) </a:t>
            </a:r>
          </a:p>
          <a:p>
            <a:endParaRPr lang="en-US" dirty="0"/>
          </a:p>
          <a:p>
            <a:r>
              <a:rPr lang="en-US" dirty="0"/>
              <a:t>• add custom domains </a:t>
            </a:r>
          </a:p>
          <a:p>
            <a:r>
              <a:rPr lang="en-US" dirty="0"/>
              <a:t>• azure AD Join </a:t>
            </a:r>
          </a:p>
          <a:p>
            <a:r>
              <a:rPr lang="en-US" dirty="0"/>
              <a:t>• configure self-service password reset </a:t>
            </a:r>
          </a:p>
          <a:p>
            <a:r>
              <a:rPr lang="en-US" dirty="0"/>
              <a:t>• manage multiple directories </a:t>
            </a:r>
          </a:p>
          <a:p>
            <a:endParaRPr lang="en-US" dirty="0"/>
          </a:p>
          <a:p>
            <a:r>
              <a:rPr lang="en-US" sz="2000" b="1" dirty="0"/>
              <a:t>Manage Azure AD objects (users, groups, and devices) </a:t>
            </a:r>
          </a:p>
          <a:p>
            <a:endParaRPr lang="en-US" dirty="0"/>
          </a:p>
          <a:p>
            <a:r>
              <a:rPr lang="en-US" dirty="0"/>
              <a:t>• create users and groups </a:t>
            </a:r>
          </a:p>
          <a:p>
            <a:r>
              <a:rPr lang="en-US" dirty="0"/>
              <a:t>• manage user and group properties </a:t>
            </a:r>
          </a:p>
          <a:p>
            <a:r>
              <a:rPr lang="en-US" dirty="0"/>
              <a:t>• manage device settings </a:t>
            </a:r>
          </a:p>
          <a:p>
            <a:r>
              <a:rPr lang="en-US" dirty="0"/>
              <a:t>• perform bulk user updates </a:t>
            </a:r>
          </a:p>
          <a:p>
            <a:r>
              <a:rPr lang="en-US" dirty="0"/>
              <a:t>• manage guest accounts </a:t>
            </a:r>
          </a:p>
          <a:p>
            <a:endParaRPr lang="en-US" dirty="0"/>
          </a:p>
          <a:p>
            <a:r>
              <a:rPr lang="en-US" sz="2000" b="1" dirty="0"/>
              <a:t>Implement and manage hybrid identities </a:t>
            </a:r>
          </a:p>
          <a:p>
            <a:endParaRPr lang="en-US" dirty="0"/>
          </a:p>
          <a:p>
            <a:r>
              <a:rPr lang="en-US" dirty="0"/>
              <a:t>• install Azure AD Connect, including password hash and pass-through synchronization </a:t>
            </a:r>
          </a:p>
          <a:p>
            <a:r>
              <a:rPr lang="en-US" dirty="0"/>
              <a:t>• use Azure AD Connect to configure federation with on-premises Active Directory Domain Services (AD DS) </a:t>
            </a:r>
          </a:p>
          <a:p>
            <a:r>
              <a:rPr lang="en-US" dirty="0"/>
              <a:t>• manage Azure AD Connect </a:t>
            </a:r>
          </a:p>
          <a:p>
            <a:r>
              <a:rPr lang="en-US" dirty="0"/>
              <a:t>• manage password sync and password </a:t>
            </a:r>
            <a:r>
              <a:rPr lang="en-US" dirty="0" err="1"/>
              <a:t>writeback</a:t>
            </a:r>
            <a:r>
              <a:rPr lang="en-US" dirty="0"/>
              <a:t> </a:t>
            </a:r>
          </a:p>
        </p:txBody>
      </p:sp>
    </p:spTree>
    <p:extLst>
      <p:ext uri="{BB962C8B-B14F-4D97-AF65-F5344CB8AC3E}">
        <p14:creationId xmlns:p14="http://schemas.microsoft.com/office/powerpoint/2010/main" val="415971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 y="0"/>
            <a:ext cx="11922034" cy="2985433"/>
          </a:xfrm>
          <a:prstGeom prst="rect">
            <a:avLst/>
          </a:prstGeom>
        </p:spPr>
        <p:txBody>
          <a:bodyPr wrap="square">
            <a:spAutoFit/>
          </a:bodyPr>
          <a:lstStyle/>
          <a:p>
            <a:r>
              <a:rPr lang="en-US" sz="2400" b="1" dirty="0"/>
              <a:t>Manage identities (15-20%) (Continued)</a:t>
            </a:r>
          </a:p>
          <a:p>
            <a:endParaRPr lang="en-US" dirty="0"/>
          </a:p>
          <a:p>
            <a:r>
              <a:rPr lang="en-US" sz="2000" b="1" dirty="0"/>
              <a:t>Implement multi-factor authentication (MFA)</a:t>
            </a:r>
          </a:p>
          <a:p>
            <a:r>
              <a:rPr lang="en-US" b="1" dirty="0"/>
              <a:t> </a:t>
            </a:r>
            <a:endParaRPr lang="en-US" dirty="0"/>
          </a:p>
          <a:p>
            <a:r>
              <a:rPr lang="en-US" dirty="0"/>
              <a:t>• configure user accounts for MFA </a:t>
            </a:r>
          </a:p>
          <a:p>
            <a:r>
              <a:rPr lang="en-US" dirty="0"/>
              <a:t>• enable MFA by using bulk update </a:t>
            </a:r>
          </a:p>
          <a:p>
            <a:r>
              <a:rPr lang="en-US" dirty="0"/>
              <a:t>• configure fraud alerts </a:t>
            </a:r>
          </a:p>
          <a:p>
            <a:r>
              <a:rPr lang="en-US" dirty="0"/>
              <a:t>• configure bypass options </a:t>
            </a:r>
          </a:p>
          <a:p>
            <a:r>
              <a:rPr lang="en-US" dirty="0"/>
              <a:t>• configure Trusted IPs </a:t>
            </a:r>
          </a:p>
          <a:p>
            <a:r>
              <a:rPr lang="en-US" dirty="0"/>
              <a:t>• configure verification methods </a:t>
            </a:r>
          </a:p>
        </p:txBody>
      </p:sp>
    </p:spTree>
    <p:extLst>
      <p:ext uri="{BB962C8B-B14F-4D97-AF65-F5344CB8AC3E}">
        <p14:creationId xmlns:p14="http://schemas.microsoft.com/office/powerpoint/2010/main" val="2218919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CD202B-B905-48E9-B180-1A22DD6F1E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3499" y="391886"/>
            <a:ext cx="5943600" cy="3200400"/>
          </a:xfrm>
          <a:prstGeom prst="rect">
            <a:avLst/>
          </a:prstGeom>
          <a:noFill/>
          <a:ln>
            <a:noFill/>
          </a:ln>
        </p:spPr>
      </p:pic>
      <p:pic>
        <p:nvPicPr>
          <p:cNvPr id="5" name="Picture 4">
            <a:extLst>
              <a:ext uri="{FF2B5EF4-FFF2-40B4-BE49-F238E27FC236}">
                <a16:creationId xmlns:a16="http://schemas.microsoft.com/office/drawing/2014/main" id="{4A240382-AF3C-4A4D-8E4C-1882E7AB3A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32273" y="486239"/>
            <a:ext cx="4744085" cy="3284220"/>
          </a:xfrm>
          <a:prstGeom prst="rect">
            <a:avLst/>
          </a:prstGeom>
          <a:noFill/>
          <a:ln>
            <a:noFill/>
          </a:ln>
        </p:spPr>
      </p:pic>
      <p:pic>
        <p:nvPicPr>
          <p:cNvPr id="6" name="Picture 5" descr="Access control (IAM) and Role assignments tab">
            <a:extLst>
              <a:ext uri="{FF2B5EF4-FFF2-40B4-BE49-F238E27FC236}">
                <a16:creationId xmlns:a16="http://schemas.microsoft.com/office/drawing/2014/main" id="{1AADDC05-C2AD-4060-A019-8BC6CFEB7E7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2244" y="3770459"/>
            <a:ext cx="4521835" cy="2886075"/>
          </a:xfrm>
          <a:prstGeom prst="rect">
            <a:avLst/>
          </a:prstGeom>
          <a:noFill/>
          <a:ln>
            <a:noFill/>
          </a:ln>
        </p:spPr>
      </p:pic>
      <p:pic>
        <p:nvPicPr>
          <p:cNvPr id="7" name="Picture 6" descr="Add menu">
            <a:extLst>
              <a:ext uri="{FF2B5EF4-FFF2-40B4-BE49-F238E27FC236}">
                <a16:creationId xmlns:a16="http://schemas.microsoft.com/office/drawing/2014/main" id="{8F24C121-1B2A-4CE9-A550-5CC0B82ABC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279698" y="4455306"/>
            <a:ext cx="3105150" cy="1516380"/>
          </a:xfrm>
          <a:prstGeom prst="rect">
            <a:avLst/>
          </a:prstGeom>
          <a:noFill/>
          <a:ln>
            <a:noFill/>
          </a:ln>
        </p:spPr>
      </p:pic>
    </p:spTree>
    <p:extLst>
      <p:ext uri="{BB962C8B-B14F-4D97-AF65-F5344CB8AC3E}">
        <p14:creationId xmlns:p14="http://schemas.microsoft.com/office/powerpoint/2010/main" val="234211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d role assignment pane">
            <a:extLst>
              <a:ext uri="{FF2B5EF4-FFF2-40B4-BE49-F238E27FC236}">
                <a16:creationId xmlns:a16="http://schemas.microsoft.com/office/drawing/2014/main" id="{53CC66F1-9A67-497A-97E7-F5C903FFD25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5611" y="241317"/>
            <a:ext cx="3448050" cy="5021580"/>
          </a:xfrm>
          <a:prstGeom prst="rect">
            <a:avLst/>
          </a:prstGeom>
          <a:noFill/>
          <a:ln>
            <a:noFill/>
          </a:ln>
        </p:spPr>
      </p:pic>
      <p:pic>
        <p:nvPicPr>
          <p:cNvPr id="5" name="Picture 4">
            <a:extLst>
              <a:ext uri="{FF2B5EF4-FFF2-40B4-BE49-F238E27FC236}">
                <a16:creationId xmlns:a16="http://schemas.microsoft.com/office/drawing/2014/main" id="{7A456E17-37D8-4BF6-927B-B3ACCC070FF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9155" y="365777"/>
            <a:ext cx="5238750" cy="2386330"/>
          </a:xfrm>
          <a:prstGeom prst="rect">
            <a:avLst/>
          </a:prstGeom>
          <a:noFill/>
          <a:ln>
            <a:noFill/>
          </a:ln>
        </p:spPr>
      </p:pic>
      <p:pic>
        <p:nvPicPr>
          <p:cNvPr id="6" name="Picture 5">
            <a:extLst>
              <a:ext uri="{FF2B5EF4-FFF2-40B4-BE49-F238E27FC236}">
                <a16:creationId xmlns:a16="http://schemas.microsoft.com/office/drawing/2014/main" id="{DB257459-DCCE-45E3-AAAD-C2283A6D378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9155" y="3088351"/>
            <a:ext cx="4486275" cy="1512570"/>
          </a:xfrm>
          <a:prstGeom prst="rect">
            <a:avLst/>
          </a:prstGeom>
          <a:noFill/>
          <a:ln>
            <a:noFill/>
          </a:ln>
        </p:spPr>
      </p:pic>
    </p:spTree>
    <p:extLst>
      <p:ext uri="{BB962C8B-B14F-4D97-AF65-F5344CB8AC3E}">
        <p14:creationId xmlns:p14="http://schemas.microsoft.com/office/powerpoint/2010/main" val="2515262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0A3533-6025-4BA5-998F-B11EF56E9E7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34054"/>
            <a:ext cx="5943600" cy="3122295"/>
          </a:xfrm>
          <a:prstGeom prst="rect">
            <a:avLst/>
          </a:prstGeom>
          <a:noFill/>
          <a:ln>
            <a:noFill/>
          </a:ln>
        </p:spPr>
      </p:pic>
      <p:pic>
        <p:nvPicPr>
          <p:cNvPr id="6" name="Picture 5" descr="Diagnostic settings">
            <a:extLst>
              <a:ext uri="{FF2B5EF4-FFF2-40B4-BE49-F238E27FC236}">
                <a16:creationId xmlns:a16="http://schemas.microsoft.com/office/drawing/2014/main" id="{EC2A9CBE-779B-4AA2-9BD2-8F244D80E91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29994" y="427972"/>
            <a:ext cx="2514600" cy="1638300"/>
          </a:xfrm>
          <a:prstGeom prst="rect">
            <a:avLst/>
          </a:prstGeom>
          <a:noFill/>
          <a:ln>
            <a:noFill/>
          </a:ln>
        </p:spPr>
      </p:pic>
      <p:pic>
        <p:nvPicPr>
          <p:cNvPr id="7" name="Picture 6" descr="Diagnostic settings">
            <a:extLst>
              <a:ext uri="{FF2B5EF4-FFF2-40B4-BE49-F238E27FC236}">
                <a16:creationId xmlns:a16="http://schemas.microsoft.com/office/drawing/2014/main" id="{74069050-904D-4503-A095-AE79FA56EDB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82939" y="2283280"/>
            <a:ext cx="2533650" cy="1047750"/>
          </a:xfrm>
          <a:prstGeom prst="rect">
            <a:avLst/>
          </a:prstGeom>
          <a:noFill/>
          <a:ln>
            <a:noFill/>
          </a:ln>
        </p:spPr>
      </p:pic>
      <p:pic>
        <p:nvPicPr>
          <p:cNvPr id="8" name="Picture 7" descr="Diagnostic settings">
            <a:extLst>
              <a:ext uri="{FF2B5EF4-FFF2-40B4-BE49-F238E27FC236}">
                <a16:creationId xmlns:a16="http://schemas.microsoft.com/office/drawing/2014/main" id="{11D4F72A-99CB-4FDF-914E-ACF54EFFB2C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85998" y="3575217"/>
            <a:ext cx="5943600" cy="1605280"/>
          </a:xfrm>
          <a:prstGeom prst="rect">
            <a:avLst/>
          </a:prstGeom>
          <a:noFill/>
          <a:ln>
            <a:noFill/>
          </a:ln>
        </p:spPr>
      </p:pic>
      <p:pic>
        <p:nvPicPr>
          <p:cNvPr id="9" name="Picture 8" descr="Add diagnostic setting - no existing settings">
            <a:extLst>
              <a:ext uri="{FF2B5EF4-FFF2-40B4-BE49-F238E27FC236}">
                <a16:creationId xmlns:a16="http://schemas.microsoft.com/office/drawing/2014/main" id="{C8A0E168-11AD-4F5D-A61A-79E06C3A7E5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85998" y="5445168"/>
            <a:ext cx="5943600" cy="1260475"/>
          </a:xfrm>
          <a:prstGeom prst="rect">
            <a:avLst/>
          </a:prstGeom>
          <a:noFill/>
          <a:ln>
            <a:noFill/>
          </a:ln>
        </p:spPr>
      </p:pic>
    </p:spTree>
    <p:extLst>
      <p:ext uri="{BB962C8B-B14F-4D97-AF65-F5344CB8AC3E}">
        <p14:creationId xmlns:p14="http://schemas.microsoft.com/office/powerpoint/2010/main" val="1708133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d diagnostic setting - existing settings">
            <a:extLst>
              <a:ext uri="{FF2B5EF4-FFF2-40B4-BE49-F238E27FC236}">
                <a16:creationId xmlns:a16="http://schemas.microsoft.com/office/drawing/2014/main" id="{458DD2F7-7863-465F-8945-8D2F1C349B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400" y="370559"/>
            <a:ext cx="5943600" cy="1699260"/>
          </a:xfrm>
          <a:prstGeom prst="rect">
            <a:avLst/>
          </a:prstGeom>
          <a:noFill/>
          <a:ln>
            <a:noFill/>
          </a:ln>
        </p:spPr>
      </p:pic>
      <p:pic>
        <p:nvPicPr>
          <p:cNvPr id="6" name="Picture 5" descr="Conditional Access baseline policies in the Azure portal">
            <a:extLst>
              <a:ext uri="{FF2B5EF4-FFF2-40B4-BE49-F238E27FC236}">
                <a16:creationId xmlns:a16="http://schemas.microsoft.com/office/drawing/2014/main" id="{88C338E4-A759-4DDB-9463-9233E45F79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3563" y="2388961"/>
            <a:ext cx="5219700" cy="3483610"/>
          </a:xfrm>
          <a:prstGeom prst="rect">
            <a:avLst/>
          </a:prstGeom>
          <a:noFill/>
          <a:ln>
            <a:noFill/>
          </a:ln>
        </p:spPr>
      </p:pic>
      <p:pic>
        <p:nvPicPr>
          <p:cNvPr id="7" name="Picture 6" descr="New alert rule options">
            <a:extLst>
              <a:ext uri="{FF2B5EF4-FFF2-40B4-BE49-F238E27FC236}">
                <a16:creationId xmlns:a16="http://schemas.microsoft.com/office/drawing/2014/main" id="{4A145E31-20BC-4482-AAB1-9DA5D2CCEDA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62745"/>
            <a:ext cx="5943600" cy="4004945"/>
          </a:xfrm>
          <a:prstGeom prst="rect">
            <a:avLst/>
          </a:prstGeom>
          <a:noFill/>
          <a:ln>
            <a:noFill/>
          </a:ln>
        </p:spPr>
      </p:pic>
    </p:spTree>
    <p:extLst>
      <p:ext uri="{BB962C8B-B14F-4D97-AF65-F5344CB8AC3E}">
        <p14:creationId xmlns:p14="http://schemas.microsoft.com/office/powerpoint/2010/main" val="1304672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lect target">
            <a:extLst>
              <a:ext uri="{FF2B5EF4-FFF2-40B4-BE49-F238E27FC236}">
                <a16:creationId xmlns:a16="http://schemas.microsoft.com/office/drawing/2014/main" id="{2A1735D3-7F26-4C9D-AA95-4FD103F93F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0396" y="25636"/>
            <a:ext cx="5711042" cy="6832364"/>
          </a:xfrm>
          <a:prstGeom prst="rect">
            <a:avLst/>
          </a:prstGeom>
          <a:noFill/>
          <a:ln>
            <a:noFill/>
          </a:ln>
        </p:spPr>
      </p:pic>
      <p:pic>
        <p:nvPicPr>
          <p:cNvPr id="7" name="Picture 6" descr="Add criteria">
            <a:extLst>
              <a:ext uri="{FF2B5EF4-FFF2-40B4-BE49-F238E27FC236}">
                <a16:creationId xmlns:a16="http://schemas.microsoft.com/office/drawing/2014/main" id="{1F08BB59-0474-4867-AF73-0588F478771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21730"/>
            <a:ext cx="5943600" cy="2980690"/>
          </a:xfrm>
          <a:prstGeom prst="rect">
            <a:avLst/>
          </a:prstGeom>
          <a:noFill/>
          <a:ln>
            <a:noFill/>
          </a:ln>
        </p:spPr>
      </p:pic>
      <p:pic>
        <p:nvPicPr>
          <p:cNvPr id="8" name="Picture 7" descr="Criteria selected">
            <a:extLst>
              <a:ext uri="{FF2B5EF4-FFF2-40B4-BE49-F238E27FC236}">
                <a16:creationId xmlns:a16="http://schemas.microsoft.com/office/drawing/2014/main" id="{5F89F176-121F-4064-BAB3-0A1943FCDBF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0564" y="3256799"/>
            <a:ext cx="5299075" cy="2647950"/>
          </a:xfrm>
          <a:prstGeom prst="rect">
            <a:avLst/>
          </a:prstGeom>
          <a:noFill/>
          <a:ln>
            <a:noFill/>
          </a:ln>
        </p:spPr>
      </p:pic>
    </p:spTree>
    <p:extLst>
      <p:ext uri="{BB962C8B-B14F-4D97-AF65-F5344CB8AC3E}">
        <p14:creationId xmlns:p14="http://schemas.microsoft.com/office/powerpoint/2010/main" val="547514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6C291-BFDB-4D3E-A5B4-6BCF18ECA61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1559" y="286567"/>
            <a:ext cx="3009900" cy="4194810"/>
          </a:xfrm>
          <a:prstGeom prst="rect">
            <a:avLst/>
          </a:prstGeom>
          <a:noFill/>
          <a:ln>
            <a:noFill/>
          </a:ln>
        </p:spPr>
      </p:pic>
      <p:pic>
        <p:nvPicPr>
          <p:cNvPr id="6" name="Picture 5">
            <a:extLst>
              <a:ext uri="{FF2B5EF4-FFF2-40B4-BE49-F238E27FC236}">
                <a16:creationId xmlns:a16="http://schemas.microsoft.com/office/drawing/2014/main" id="{A7403492-53B7-4A48-9A9D-44B39C4A0F65}"/>
              </a:ext>
            </a:extLst>
          </p:cNvPr>
          <p:cNvPicPr/>
          <p:nvPr/>
        </p:nvPicPr>
        <p:blipFill>
          <a:blip r:embed="rId3"/>
          <a:stretch>
            <a:fillRect/>
          </a:stretch>
        </p:blipFill>
        <p:spPr>
          <a:xfrm>
            <a:off x="3753592" y="286567"/>
            <a:ext cx="5943600" cy="2384425"/>
          </a:xfrm>
          <a:prstGeom prst="rect">
            <a:avLst/>
          </a:prstGeom>
        </p:spPr>
      </p:pic>
      <p:pic>
        <p:nvPicPr>
          <p:cNvPr id="7" name="Picture 6">
            <a:extLst>
              <a:ext uri="{FF2B5EF4-FFF2-40B4-BE49-F238E27FC236}">
                <a16:creationId xmlns:a16="http://schemas.microsoft.com/office/drawing/2014/main" id="{27E78794-F7AA-445E-897C-C0511D18ACF2}"/>
              </a:ext>
            </a:extLst>
          </p:cNvPr>
          <p:cNvPicPr/>
          <p:nvPr/>
        </p:nvPicPr>
        <p:blipFill>
          <a:blip r:embed="rId4"/>
          <a:stretch>
            <a:fillRect/>
          </a:stretch>
        </p:blipFill>
        <p:spPr>
          <a:xfrm>
            <a:off x="10240241" y="286567"/>
            <a:ext cx="1600200" cy="2162175"/>
          </a:xfrm>
          <a:prstGeom prst="rect">
            <a:avLst/>
          </a:prstGeom>
        </p:spPr>
      </p:pic>
      <p:pic>
        <p:nvPicPr>
          <p:cNvPr id="8" name="Picture 7">
            <a:extLst>
              <a:ext uri="{FF2B5EF4-FFF2-40B4-BE49-F238E27FC236}">
                <a16:creationId xmlns:a16="http://schemas.microsoft.com/office/drawing/2014/main" id="{3EDBA80B-BB57-40EC-86F9-3C1391F129BE}"/>
              </a:ext>
            </a:extLst>
          </p:cNvPr>
          <p:cNvPicPr/>
          <p:nvPr/>
        </p:nvPicPr>
        <p:blipFill>
          <a:blip r:embed="rId5"/>
          <a:stretch>
            <a:fillRect/>
          </a:stretch>
        </p:blipFill>
        <p:spPr>
          <a:xfrm>
            <a:off x="3467100" y="2670992"/>
            <a:ext cx="2628900" cy="4082097"/>
          </a:xfrm>
          <a:prstGeom prst="rect">
            <a:avLst/>
          </a:prstGeom>
        </p:spPr>
      </p:pic>
      <p:graphicFrame>
        <p:nvGraphicFramePr>
          <p:cNvPr id="9" name="Table 8">
            <a:extLst>
              <a:ext uri="{FF2B5EF4-FFF2-40B4-BE49-F238E27FC236}">
                <a16:creationId xmlns:a16="http://schemas.microsoft.com/office/drawing/2014/main" id="{0E30DC13-CF60-482F-9999-337DCAD7CA4D}"/>
              </a:ext>
            </a:extLst>
          </p:cNvPr>
          <p:cNvGraphicFramePr>
            <a:graphicFrameLocks noGrp="1"/>
          </p:cNvGraphicFramePr>
          <p:nvPr>
            <p:extLst>
              <p:ext uri="{D42A27DB-BD31-4B8C-83A1-F6EECF244321}">
                <p14:modId xmlns:p14="http://schemas.microsoft.com/office/powerpoint/2010/main" val="3145438469"/>
              </p:ext>
            </p:extLst>
          </p:nvPr>
        </p:nvGraphicFramePr>
        <p:xfrm>
          <a:off x="6325342" y="3193361"/>
          <a:ext cx="5716237" cy="1411605"/>
        </p:xfrm>
        <a:graphic>
          <a:graphicData uri="http://schemas.openxmlformats.org/drawingml/2006/table">
            <a:tbl>
              <a:tblPr firstRow="1" firstCol="1" bandRow="1">
                <a:tableStyleId>{5C22544A-7EE6-4342-B048-85BDC9FD1C3A}</a:tableStyleId>
              </a:tblPr>
              <a:tblGrid>
                <a:gridCol w="1429059">
                  <a:extLst>
                    <a:ext uri="{9D8B030D-6E8A-4147-A177-3AD203B41FA5}">
                      <a16:colId xmlns:a16="http://schemas.microsoft.com/office/drawing/2014/main" val="1865056369"/>
                    </a:ext>
                  </a:extLst>
                </a:gridCol>
                <a:gridCol w="1196617">
                  <a:extLst>
                    <a:ext uri="{9D8B030D-6E8A-4147-A177-3AD203B41FA5}">
                      <a16:colId xmlns:a16="http://schemas.microsoft.com/office/drawing/2014/main" val="1833600080"/>
                    </a:ext>
                  </a:extLst>
                </a:gridCol>
                <a:gridCol w="1132512">
                  <a:extLst>
                    <a:ext uri="{9D8B030D-6E8A-4147-A177-3AD203B41FA5}">
                      <a16:colId xmlns:a16="http://schemas.microsoft.com/office/drawing/2014/main" val="363441478"/>
                    </a:ext>
                  </a:extLst>
                </a:gridCol>
                <a:gridCol w="1958049">
                  <a:extLst>
                    <a:ext uri="{9D8B030D-6E8A-4147-A177-3AD203B41FA5}">
                      <a16:colId xmlns:a16="http://schemas.microsoft.com/office/drawing/2014/main" val="3864380506"/>
                    </a:ext>
                  </a:extLst>
                </a:gridCol>
              </a:tblGrid>
              <a:tr h="0">
                <a:tc>
                  <a:txBody>
                    <a:bodyPr/>
                    <a:lstStyle/>
                    <a:p>
                      <a:pPr marL="0" marR="0">
                        <a:lnSpc>
                          <a:spcPct val="107000"/>
                        </a:lnSpc>
                        <a:spcBef>
                          <a:spcPts val="0"/>
                        </a:spcBef>
                        <a:spcAft>
                          <a:spcPts val="0"/>
                        </a:spcAft>
                      </a:pPr>
                      <a:r>
                        <a:rPr lang="en-US" sz="1200">
                          <a:effectLst/>
                        </a:rPr>
                        <a:t>Alert 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200">
                          <a:effectLst/>
                        </a:rPr>
                        <a:t>Enterprise Agreement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200">
                          <a:effectLst/>
                        </a:rPr>
                        <a:t>Microsoft Customer Agreement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200">
                          <a:effectLst/>
                        </a:rPr>
                        <a:t>Web direct/Pay-As-You-Go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1919408860"/>
                  </a:ext>
                </a:extLst>
              </a:tr>
              <a:tr h="0">
                <a:tc>
                  <a:txBody>
                    <a:bodyPr/>
                    <a:lstStyle/>
                    <a:p>
                      <a:pPr marL="0" marR="0">
                        <a:lnSpc>
                          <a:spcPct val="107000"/>
                        </a:lnSpc>
                        <a:spcBef>
                          <a:spcPts val="0"/>
                        </a:spcBef>
                        <a:spcAft>
                          <a:spcPts val="0"/>
                        </a:spcAft>
                      </a:pPr>
                      <a:r>
                        <a:rPr lang="en-US" sz="1200">
                          <a:effectLst/>
                        </a:rPr>
                        <a:t>Budget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413384200"/>
                  </a:ext>
                </a:extLst>
              </a:tr>
              <a:tr h="0">
                <a:tc>
                  <a:txBody>
                    <a:bodyPr/>
                    <a:lstStyle/>
                    <a:p>
                      <a:pPr marL="0" marR="0">
                        <a:lnSpc>
                          <a:spcPct val="107000"/>
                        </a:lnSpc>
                        <a:spcBef>
                          <a:spcPts val="0"/>
                        </a:spcBef>
                        <a:spcAft>
                          <a:spcPts val="0"/>
                        </a:spcAft>
                      </a:pPr>
                      <a:r>
                        <a:rPr lang="en-US" sz="1200">
                          <a:effectLst/>
                        </a:rPr>
                        <a:t>Credit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944879195"/>
                  </a:ext>
                </a:extLst>
              </a:tr>
              <a:tr h="0">
                <a:tc>
                  <a:txBody>
                    <a:bodyPr/>
                    <a:lstStyle/>
                    <a:p>
                      <a:pPr marL="0" marR="0">
                        <a:lnSpc>
                          <a:spcPct val="107000"/>
                        </a:lnSpc>
                        <a:spcBef>
                          <a:spcPts val="0"/>
                        </a:spcBef>
                        <a:spcAft>
                          <a:spcPts val="0"/>
                        </a:spcAft>
                      </a:pPr>
                      <a:r>
                        <a:rPr lang="en-US" sz="1200">
                          <a:effectLst/>
                        </a:rPr>
                        <a:t>Department spending quota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46158527"/>
                  </a:ext>
                </a:extLst>
              </a:tr>
            </a:tbl>
          </a:graphicData>
        </a:graphic>
      </p:graphicFrame>
    </p:spTree>
    <p:extLst>
      <p:ext uri="{BB962C8B-B14F-4D97-AF65-F5344CB8AC3E}">
        <p14:creationId xmlns:p14="http://schemas.microsoft.com/office/powerpoint/2010/main" val="2360742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B2E190-7295-4AFD-8319-D3C11E4451F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55" y="279441"/>
            <a:ext cx="5943600" cy="3829050"/>
          </a:xfrm>
          <a:prstGeom prst="rect">
            <a:avLst/>
          </a:prstGeom>
          <a:noFill/>
          <a:ln>
            <a:noFill/>
          </a:ln>
        </p:spPr>
      </p:pic>
      <p:pic>
        <p:nvPicPr>
          <p:cNvPr id="5" name="Picture 4">
            <a:extLst>
              <a:ext uri="{FF2B5EF4-FFF2-40B4-BE49-F238E27FC236}">
                <a16:creationId xmlns:a16="http://schemas.microsoft.com/office/drawing/2014/main" id="{E64D3594-345F-45E4-A4EB-13004A27DD3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05846" y="279441"/>
            <a:ext cx="5943600" cy="3915410"/>
          </a:xfrm>
          <a:prstGeom prst="rect">
            <a:avLst/>
          </a:prstGeom>
          <a:noFill/>
          <a:ln>
            <a:noFill/>
          </a:ln>
        </p:spPr>
      </p:pic>
      <p:pic>
        <p:nvPicPr>
          <p:cNvPr id="6" name="Picture 5">
            <a:extLst>
              <a:ext uri="{FF2B5EF4-FFF2-40B4-BE49-F238E27FC236}">
                <a16:creationId xmlns:a16="http://schemas.microsoft.com/office/drawing/2014/main" id="{A51C684F-C684-4C4D-BE2A-35B7CB35AB4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1925" y="4311609"/>
            <a:ext cx="5934075" cy="2266950"/>
          </a:xfrm>
          <a:prstGeom prst="rect">
            <a:avLst/>
          </a:prstGeom>
          <a:noFill/>
          <a:ln>
            <a:noFill/>
          </a:ln>
        </p:spPr>
      </p:pic>
    </p:spTree>
    <p:extLst>
      <p:ext uri="{BB962C8B-B14F-4D97-AF65-F5344CB8AC3E}">
        <p14:creationId xmlns:p14="http://schemas.microsoft.com/office/powerpoint/2010/main" val="4034386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1450F9-9179-400B-BAA3-18C9D756FF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0682" y="201571"/>
            <a:ext cx="3895725" cy="3438525"/>
          </a:xfrm>
          <a:prstGeom prst="rect">
            <a:avLst/>
          </a:prstGeom>
          <a:noFill/>
          <a:ln>
            <a:noFill/>
          </a:ln>
        </p:spPr>
      </p:pic>
      <p:pic>
        <p:nvPicPr>
          <p:cNvPr id="5" name="Picture 4">
            <a:extLst>
              <a:ext uri="{FF2B5EF4-FFF2-40B4-BE49-F238E27FC236}">
                <a16:creationId xmlns:a16="http://schemas.microsoft.com/office/drawing/2014/main" id="{729E35AC-E9F7-4F99-9964-06436A84BC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20256" y="201571"/>
            <a:ext cx="5934075" cy="2276475"/>
          </a:xfrm>
          <a:prstGeom prst="rect">
            <a:avLst/>
          </a:prstGeom>
          <a:noFill/>
          <a:ln>
            <a:noFill/>
          </a:ln>
        </p:spPr>
      </p:pic>
      <p:pic>
        <p:nvPicPr>
          <p:cNvPr id="6" name="Picture 5">
            <a:extLst>
              <a:ext uri="{FF2B5EF4-FFF2-40B4-BE49-F238E27FC236}">
                <a16:creationId xmlns:a16="http://schemas.microsoft.com/office/drawing/2014/main" id="{37E8E806-21DE-47C1-980A-90DE044E7FE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20256" y="2726509"/>
            <a:ext cx="5943600" cy="3495040"/>
          </a:xfrm>
          <a:prstGeom prst="rect">
            <a:avLst/>
          </a:prstGeom>
          <a:noFill/>
          <a:ln>
            <a:noFill/>
          </a:ln>
        </p:spPr>
      </p:pic>
      <p:pic>
        <p:nvPicPr>
          <p:cNvPr id="7" name="Picture 6">
            <a:extLst>
              <a:ext uri="{FF2B5EF4-FFF2-40B4-BE49-F238E27FC236}">
                <a16:creationId xmlns:a16="http://schemas.microsoft.com/office/drawing/2014/main" id="{0880484E-4795-4ED6-B12D-6D5A665DFBA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47694" y="4280989"/>
            <a:ext cx="3441700" cy="1940560"/>
          </a:xfrm>
          <a:prstGeom prst="rect">
            <a:avLst/>
          </a:prstGeom>
          <a:noFill/>
          <a:ln>
            <a:noFill/>
          </a:ln>
        </p:spPr>
      </p:pic>
    </p:spTree>
    <p:extLst>
      <p:ext uri="{BB962C8B-B14F-4D97-AF65-F5344CB8AC3E}">
        <p14:creationId xmlns:p14="http://schemas.microsoft.com/office/powerpoint/2010/main" val="2473187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43" y="195165"/>
            <a:ext cx="12083143" cy="5416868"/>
          </a:xfrm>
          <a:prstGeom prst="rect">
            <a:avLst/>
          </a:prstGeom>
        </p:spPr>
        <p:txBody>
          <a:bodyPr wrap="square">
            <a:spAutoFit/>
          </a:bodyPr>
          <a:lstStyle/>
          <a:p>
            <a:r>
              <a:rPr lang="en-US" sz="2000" b="1" dirty="0"/>
              <a:t>Manage Azure subscriptions and resources (15-20%) (Continued)</a:t>
            </a:r>
          </a:p>
          <a:p>
            <a:endParaRPr lang="en-US" dirty="0"/>
          </a:p>
          <a:p>
            <a:r>
              <a:rPr lang="en-US" sz="2000" b="1" dirty="0"/>
              <a:t>Manage resource groups </a:t>
            </a:r>
          </a:p>
          <a:p>
            <a:endParaRPr lang="en-US" dirty="0"/>
          </a:p>
          <a:p>
            <a:r>
              <a:rPr lang="en-US" dirty="0"/>
              <a:t>• use Azure policies for resource groups </a:t>
            </a:r>
          </a:p>
          <a:p>
            <a:r>
              <a:rPr lang="en-US" dirty="0"/>
              <a:t>• configure resource locks </a:t>
            </a:r>
          </a:p>
          <a:p>
            <a:r>
              <a:rPr lang="en-US" dirty="0"/>
              <a:t>• configure resource policies </a:t>
            </a:r>
          </a:p>
          <a:p>
            <a:r>
              <a:rPr lang="en-US" dirty="0"/>
              <a:t>• implement and set tagging on resource groups </a:t>
            </a:r>
          </a:p>
          <a:p>
            <a:r>
              <a:rPr lang="en-US" dirty="0"/>
              <a:t>• move resources across resource groups </a:t>
            </a:r>
          </a:p>
          <a:p>
            <a:r>
              <a:rPr lang="en-US" dirty="0"/>
              <a:t>• remove resource groups </a:t>
            </a:r>
          </a:p>
          <a:p>
            <a:endParaRPr lang="en-US" dirty="0"/>
          </a:p>
          <a:p>
            <a:r>
              <a:rPr lang="en-US" sz="2000" b="1" dirty="0"/>
              <a:t>Managed role based access control (RBAC) </a:t>
            </a:r>
          </a:p>
          <a:p>
            <a:endParaRPr lang="en-US" dirty="0"/>
          </a:p>
          <a:p>
            <a:r>
              <a:rPr lang="en-US" dirty="0"/>
              <a:t>• create a custom role </a:t>
            </a:r>
          </a:p>
          <a:p>
            <a:r>
              <a:rPr lang="en-US" dirty="0"/>
              <a:t>• configure access to Azure resources by assigning roles </a:t>
            </a:r>
          </a:p>
          <a:p>
            <a:r>
              <a:rPr lang="en-US" dirty="0"/>
              <a:t>• configure management access to Azure </a:t>
            </a:r>
          </a:p>
          <a:p>
            <a:r>
              <a:rPr lang="en-US" dirty="0"/>
              <a:t>• troubleshoot RBAC </a:t>
            </a:r>
          </a:p>
          <a:p>
            <a:r>
              <a:rPr lang="en-US" dirty="0"/>
              <a:t>• implement RBAC policies </a:t>
            </a:r>
          </a:p>
          <a:p>
            <a:r>
              <a:rPr lang="en-US" dirty="0"/>
              <a:t>• assign RBAC Roles</a:t>
            </a:r>
          </a:p>
        </p:txBody>
      </p:sp>
    </p:spTree>
    <p:extLst>
      <p:ext uri="{BB962C8B-B14F-4D97-AF65-F5344CB8AC3E}">
        <p14:creationId xmlns:p14="http://schemas.microsoft.com/office/powerpoint/2010/main" val="1665063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esource Manager request model">
            <a:extLst>
              <a:ext uri="{FF2B5EF4-FFF2-40B4-BE49-F238E27FC236}">
                <a16:creationId xmlns:a16="http://schemas.microsoft.com/office/drawing/2014/main" id="{B2AB5C52-0823-4A82-AF79-1CDB49F8F2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0629" y="397056"/>
            <a:ext cx="5426075" cy="2855595"/>
          </a:xfrm>
          <a:prstGeom prst="rect">
            <a:avLst/>
          </a:prstGeom>
          <a:noFill/>
          <a:ln>
            <a:noFill/>
          </a:ln>
        </p:spPr>
      </p:pic>
      <p:pic>
        <p:nvPicPr>
          <p:cNvPr id="8" name="Picture 7">
            <a:extLst>
              <a:ext uri="{FF2B5EF4-FFF2-40B4-BE49-F238E27FC236}">
                <a16:creationId xmlns:a16="http://schemas.microsoft.com/office/drawing/2014/main" id="{1CAD24C6-2285-4173-96C9-6AB4369CA3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7056"/>
            <a:ext cx="5943600" cy="3331845"/>
          </a:xfrm>
          <a:prstGeom prst="rect">
            <a:avLst/>
          </a:prstGeom>
          <a:noFill/>
          <a:ln>
            <a:noFill/>
          </a:ln>
        </p:spPr>
      </p:pic>
      <p:pic>
        <p:nvPicPr>
          <p:cNvPr id="9" name="Picture 8" descr="C:\Users\izki\AppData\Local\Microsoft\Windows\INetCache\Content.MSO\8B8730E4.tmp">
            <a:extLst>
              <a:ext uri="{FF2B5EF4-FFF2-40B4-BE49-F238E27FC236}">
                <a16:creationId xmlns:a16="http://schemas.microsoft.com/office/drawing/2014/main" id="{835A4E66-6A3C-40F8-ACC3-7D6617EDF72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162" y="3728901"/>
            <a:ext cx="4276725" cy="2515870"/>
          </a:xfrm>
          <a:prstGeom prst="rect">
            <a:avLst/>
          </a:prstGeom>
          <a:noFill/>
          <a:ln>
            <a:noFill/>
          </a:ln>
        </p:spPr>
      </p:pic>
      <p:pic>
        <p:nvPicPr>
          <p:cNvPr id="10" name="Picture 9" descr="C:\Users\izki\AppData\Local\Microsoft\Windows\INetCache\Content.MSO\DFCA9C92.tmp">
            <a:extLst>
              <a:ext uri="{FF2B5EF4-FFF2-40B4-BE49-F238E27FC236}">
                <a16:creationId xmlns:a16="http://schemas.microsoft.com/office/drawing/2014/main" id="{0099A067-7C97-4C45-9D4F-CE27AADA25F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6704" y="3940038"/>
            <a:ext cx="1952625" cy="2093595"/>
          </a:xfrm>
          <a:prstGeom prst="rect">
            <a:avLst/>
          </a:prstGeom>
          <a:noFill/>
          <a:ln>
            <a:noFill/>
          </a:ln>
        </p:spPr>
      </p:pic>
    </p:spTree>
    <p:extLst>
      <p:ext uri="{BB962C8B-B14F-4D97-AF65-F5344CB8AC3E}">
        <p14:creationId xmlns:p14="http://schemas.microsoft.com/office/powerpoint/2010/main" val="49300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15799E-DDAD-4D64-974F-4782059ED4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4815"/>
            <a:ext cx="5943600" cy="3264535"/>
          </a:xfrm>
          <a:prstGeom prst="rect">
            <a:avLst/>
          </a:prstGeom>
          <a:noFill/>
          <a:ln>
            <a:noFill/>
          </a:ln>
        </p:spPr>
      </p:pic>
      <p:pic>
        <p:nvPicPr>
          <p:cNvPr id="5" name="Picture 4" descr="Azure">
            <a:extLst>
              <a:ext uri="{FF2B5EF4-FFF2-40B4-BE49-F238E27FC236}">
                <a16:creationId xmlns:a16="http://schemas.microsoft.com/office/drawing/2014/main" id="{68EB1EFC-9716-47D6-9BF6-5AC8B54947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1925" y="3693845"/>
            <a:ext cx="5934075" cy="2724150"/>
          </a:xfrm>
          <a:prstGeom prst="rect">
            <a:avLst/>
          </a:prstGeom>
          <a:noFill/>
          <a:ln>
            <a:noFill/>
          </a:ln>
        </p:spPr>
      </p:pic>
      <p:pic>
        <p:nvPicPr>
          <p:cNvPr id="6" name="Picture 5" descr="RBAC and least privilege">
            <a:extLst>
              <a:ext uri="{FF2B5EF4-FFF2-40B4-BE49-F238E27FC236}">
                <a16:creationId xmlns:a16="http://schemas.microsoft.com/office/drawing/2014/main" id="{B073CA70-6D2D-4658-AB41-36CE11D38F4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64815"/>
            <a:ext cx="5943600" cy="2781300"/>
          </a:xfrm>
          <a:prstGeom prst="rect">
            <a:avLst/>
          </a:prstGeom>
          <a:noFill/>
          <a:ln>
            <a:noFill/>
          </a:ln>
        </p:spPr>
      </p:pic>
    </p:spTree>
    <p:extLst>
      <p:ext uri="{BB962C8B-B14F-4D97-AF65-F5344CB8AC3E}">
        <p14:creationId xmlns:p14="http://schemas.microsoft.com/office/powerpoint/2010/main" val="3434084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9D531A-0224-4B7E-8E57-A84BF86FA8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4666" y="383041"/>
            <a:ext cx="5715000" cy="6353175"/>
          </a:xfrm>
          <a:prstGeom prst="rect">
            <a:avLst/>
          </a:prstGeom>
          <a:noFill/>
          <a:ln>
            <a:noFill/>
          </a:ln>
        </p:spPr>
      </p:pic>
      <p:pic>
        <p:nvPicPr>
          <p:cNvPr id="5" name="Picture 4" descr="Role definition for a role assignment">
            <a:extLst>
              <a:ext uri="{FF2B5EF4-FFF2-40B4-BE49-F238E27FC236}">
                <a16:creationId xmlns:a16="http://schemas.microsoft.com/office/drawing/2014/main" id="{39CB9CE3-2C66-4985-9828-732512BB88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83555" y="242639"/>
            <a:ext cx="5238750" cy="2905125"/>
          </a:xfrm>
          <a:prstGeom prst="rect">
            <a:avLst/>
          </a:prstGeom>
          <a:noFill/>
          <a:ln>
            <a:noFill/>
          </a:ln>
        </p:spPr>
      </p:pic>
      <p:pic>
        <p:nvPicPr>
          <p:cNvPr id="6" name="Picture 5" descr="Create or edit roles from the Roles and administrators page">
            <a:extLst>
              <a:ext uri="{FF2B5EF4-FFF2-40B4-BE49-F238E27FC236}">
                <a16:creationId xmlns:a16="http://schemas.microsoft.com/office/drawing/2014/main" id="{E04CADCA-59F6-4837-B350-007660474D7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3334793"/>
            <a:ext cx="5779770" cy="2800985"/>
          </a:xfrm>
          <a:prstGeom prst="rect">
            <a:avLst/>
          </a:prstGeom>
          <a:noFill/>
          <a:ln>
            <a:noFill/>
          </a:ln>
        </p:spPr>
      </p:pic>
    </p:spTree>
    <p:extLst>
      <p:ext uri="{BB962C8B-B14F-4D97-AF65-F5344CB8AC3E}">
        <p14:creationId xmlns:p14="http://schemas.microsoft.com/office/powerpoint/2010/main" val="157551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vide a name and description for a custom role on the Basics tab">
            <a:extLst>
              <a:ext uri="{FF2B5EF4-FFF2-40B4-BE49-F238E27FC236}">
                <a16:creationId xmlns:a16="http://schemas.microsoft.com/office/drawing/2014/main" id="{EB45A430-EAB8-4A90-8F1F-8607956B7F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6195" y="62547"/>
            <a:ext cx="6076950" cy="6732905"/>
          </a:xfrm>
          <a:prstGeom prst="rect">
            <a:avLst/>
          </a:prstGeom>
          <a:noFill/>
          <a:ln>
            <a:noFill/>
          </a:ln>
        </p:spPr>
      </p:pic>
      <p:pic>
        <p:nvPicPr>
          <p:cNvPr id="5" name="Picture 4" descr="Select the permissions for a custom role on the Permissions tab">
            <a:extLst>
              <a:ext uri="{FF2B5EF4-FFF2-40B4-BE49-F238E27FC236}">
                <a16:creationId xmlns:a16="http://schemas.microsoft.com/office/drawing/2014/main" id="{5437995C-ED64-48A8-B162-DBAE8D002CD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11007" y="249382"/>
            <a:ext cx="5547446" cy="2810035"/>
          </a:xfrm>
          <a:prstGeom prst="rect">
            <a:avLst/>
          </a:prstGeom>
          <a:noFill/>
          <a:ln>
            <a:noFill/>
          </a:ln>
        </p:spPr>
      </p:pic>
    </p:spTree>
    <p:extLst>
      <p:ext uri="{BB962C8B-B14F-4D97-AF65-F5344CB8AC3E}">
        <p14:creationId xmlns:p14="http://schemas.microsoft.com/office/powerpoint/2010/main" val="3265769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ccess control (IAM) and Role assignments tab">
            <a:extLst>
              <a:ext uri="{FF2B5EF4-FFF2-40B4-BE49-F238E27FC236}">
                <a16:creationId xmlns:a16="http://schemas.microsoft.com/office/drawing/2014/main" id="{32D67E64-ED1C-44E0-BDC6-66B552DAE74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320" y="201332"/>
            <a:ext cx="6076950" cy="3866515"/>
          </a:xfrm>
          <a:prstGeom prst="rect">
            <a:avLst/>
          </a:prstGeom>
          <a:noFill/>
          <a:ln>
            <a:noFill/>
          </a:ln>
        </p:spPr>
      </p:pic>
      <p:pic>
        <p:nvPicPr>
          <p:cNvPr id="5" name="Picture 4" descr="Add menu">
            <a:extLst>
              <a:ext uri="{FF2B5EF4-FFF2-40B4-BE49-F238E27FC236}">
                <a16:creationId xmlns:a16="http://schemas.microsoft.com/office/drawing/2014/main" id="{B2002110-916B-4701-A830-2537204D8D8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21458" y="391514"/>
            <a:ext cx="3600450" cy="1743075"/>
          </a:xfrm>
          <a:prstGeom prst="rect">
            <a:avLst/>
          </a:prstGeom>
          <a:noFill/>
          <a:ln>
            <a:noFill/>
          </a:ln>
        </p:spPr>
      </p:pic>
      <p:pic>
        <p:nvPicPr>
          <p:cNvPr id="6" name="Picture 5" descr="Add role assignment pane">
            <a:extLst>
              <a:ext uri="{FF2B5EF4-FFF2-40B4-BE49-F238E27FC236}">
                <a16:creationId xmlns:a16="http://schemas.microsoft.com/office/drawing/2014/main" id="{87E51941-5461-45F1-9834-81034C28ED0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61805" y="2134589"/>
            <a:ext cx="3119755" cy="4619625"/>
          </a:xfrm>
          <a:prstGeom prst="rect">
            <a:avLst/>
          </a:prstGeom>
          <a:noFill/>
          <a:ln>
            <a:noFill/>
          </a:ln>
        </p:spPr>
      </p:pic>
    </p:spTree>
    <p:extLst>
      <p:ext uri="{BB962C8B-B14F-4D97-AF65-F5344CB8AC3E}">
        <p14:creationId xmlns:p14="http://schemas.microsoft.com/office/powerpoint/2010/main" val="2771322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dd role assignment saved">
            <a:extLst>
              <a:ext uri="{FF2B5EF4-FFF2-40B4-BE49-F238E27FC236}">
                <a16:creationId xmlns:a16="http://schemas.microsoft.com/office/drawing/2014/main" id="{6A4F0852-593D-42B9-95FC-FF865DEBAD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3123" y="270387"/>
            <a:ext cx="6229350" cy="925830"/>
          </a:xfrm>
          <a:prstGeom prst="rect">
            <a:avLst/>
          </a:prstGeom>
          <a:noFill/>
          <a:ln>
            <a:noFill/>
          </a:ln>
        </p:spPr>
      </p:pic>
      <p:pic>
        <p:nvPicPr>
          <p:cNvPr id="5" name="Picture 4" descr="Elevate access">
            <a:extLst>
              <a:ext uri="{FF2B5EF4-FFF2-40B4-BE49-F238E27FC236}">
                <a16:creationId xmlns:a16="http://schemas.microsoft.com/office/drawing/2014/main" id="{6F22E32D-381F-474E-A6DE-5E62225FE96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3123" y="1526906"/>
            <a:ext cx="3744595" cy="3400425"/>
          </a:xfrm>
          <a:prstGeom prst="rect">
            <a:avLst/>
          </a:prstGeom>
          <a:noFill/>
          <a:ln>
            <a:noFill/>
          </a:ln>
        </p:spPr>
      </p:pic>
      <p:pic>
        <p:nvPicPr>
          <p:cNvPr id="6" name="Picture 5" descr="Select Azure Active Directory - screenshot">
            <a:extLst>
              <a:ext uri="{FF2B5EF4-FFF2-40B4-BE49-F238E27FC236}">
                <a16:creationId xmlns:a16="http://schemas.microsoft.com/office/drawing/2014/main" id="{DBED9082-64B2-4F3C-8427-60123B4B54F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89788" y="1558021"/>
            <a:ext cx="6191250" cy="3369310"/>
          </a:xfrm>
          <a:prstGeom prst="rect">
            <a:avLst/>
          </a:prstGeom>
          <a:noFill/>
          <a:ln>
            <a:noFill/>
          </a:ln>
        </p:spPr>
      </p:pic>
    </p:spTree>
    <p:extLst>
      <p:ext uri="{BB962C8B-B14F-4D97-AF65-F5344CB8AC3E}">
        <p14:creationId xmlns:p14="http://schemas.microsoft.com/office/powerpoint/2010/main" val="1404845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lect Properties for Azure Active Directory properties - screenshot">
            <a:extLst>
              <a:ext uri="{FF2B5EF4-FFF2-40B4-BE49-F238E27FC236}">
                <a16:creationId xmlns:a16="http://schemas.microsoft.com/office/drawing/2014/main" id="{76C04544-BE93-4795-B76B-FE7DDE7A06B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7261" y="261950"/>
            <a:ext cx="6219825" cy="3032760"/>
          </a:xfrm>
          <a:prstGeom prst="rect">
            <a:avLst/>
          </a:prstGeom>
          <a:noFill/>
          <a:ln>
            <a:noFill/>
          </a:ln>
        </p:spPr>
      </p:pic>
      <p:pic>
        <p:nvPicPr>
          <p:cNvPr id="5" name="Picture 4" descr="Access management for Azure resources - screenshot">
            <a:extLst>
              <a:ext uri="{FF2B5EF4-FFF2-40B4-BE49-F238E27FC236}">
                <a16:creationId xmlns:a16="http://schemas.microsoft.com/office/drawing/2014/main" id="{9A6129A3-294F-4CA9-941D-08EF484C93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7736" y="3429000"/>
            <a:ext cx="6229350" cy="3272155"/>
          </a:xfrm>
          <a:prstGeom prst="rect">
            <a:avLst/>
          </a:prstGeom>
          <a:noFill/>
          <a:ln>
            <a:noFill/>
          </a:ln>
        </p:spPr>
      </p:pic>
      <p:pic>
        <p:nvPicPr>
          <p:cNvPr id="6" name="Picture 5" descr="Subscription role assignments with root scope - screenshot">
            <a:extLst>
              <a:ext uri="{FF2B5EF4-FFF2-40B4-BE49-F238E27FC236}">
                <a16:creationId xmlns:a16="http://schemas.microsoft.com/office/drawing/2014/main" id="{B573DD60-9E14-4470-BFFB-0D33581B967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68044" y="261950"/>
            <a:ext cx="5426220" cy="3272155"/>
          </a:xfrm>
          <a:prstGeom prst="rect">
            <a:avLst/>
          </a:prstGeom>
          <a:noFill/>
          <a:ln>
            <a:noFill/>
          </a:ln>
        </p:spPr>
      </p:pic>
    </p:spTree>
    <p:extLst>
      <p:ext uri="{BB962C8B-B14F-4D97-AF65-F5344CB8AC3E}">
        <p14:creationId xmlns:p14="http://schemas.microsoft.com/office/powerpoint/2010/main" val="1606480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51FEE8-7201-4408-8D3E-967B018D680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5094" y="317207"/>
            <a:ext cx="3076575" cy="3278505"/>
          </a:xfrm>
          <a:prstGeom prst="rect">
            <a:avLst/>
          </a:prstGeom>
          <a:noFill/>
          <a:ln>
            <a:noFill/>
          </a:ln>
        </p:spPr>
      </p:pic>
      <p:pic>
        <p:nvPicPr>
          <p:cNvPr id="5" name="Picture 4">
            <a:extLst>
              <a:ext uri="{FF2B5EF4-FFF2-40B4-BE49-F238E27FC236}">
                <a16:creationId xmlns:a16="http://schemas.microsoft.com/office/drawing/2014/main" id="{E5A347EB-5EF9-446C-A29B-2F6B631248A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45088" y="172786"/>
            <a:ext cx="5135245" cy="2926080"/>
          </a:xfrm>
          <a:prstGeom prst="rect">
            <a:avLst/>
          </a:prstGeom>
          <a:noFill/>
          <a:ln>
            <a:noFill/>
          </a:ln>
        </p:spPr>
      </p:pic>
      <p:graphicFrame>
        <p:nvGraphicFramePr>
          <p:cNvPr id="6" name="Table 5">
            <a:extLst>
              <a:ext uri="{FF2B5EF4-FFF2-40B4-BE49-F238E27FC236}">
                <a16:creationId xmlns:a16="http://schemas.microsoft.com/office/drawing/2014/main" id="{F58BB3D4-EEE1-4350-9191-DE71CE2D15DE}"/>
              </a:ext>
            </a:extLst>
          </p:cNvPr>
          <p:cNvGraphicFramePr>
            <a:graphicFrameLocks noGrp="1"/>
          </p:cNvGraphicFramePr>
          <p:nvPr>
            <p:extLst>
              <p:ext uri="{D42A27DB-BD31-4B8C-83A1-F6EECF244321}">
                <p14:modId xmlns:p14="http://schemas.microsoft.com/office/powerpoint/2010/main" val="2940250499"/>
              </p:ext>
            </p:extLst>
          </p:nvPr>
        </p:nvGraphicFramePr>
        <p:xfrm>
          <a:off x="3311669" y="3254291"/>
          <a:ext cx="7477127" cy="2843022"/>
        </p:xfrm>
        <a:graphic>
          <a:graphicData uri="http://schemas.openxmlformats.org/drawingml/2006/table">
            <a:tbl>
              <a:tblPr firstRow="1" firstCol="1" bandRow="1">
                <a:tableStyleId>{5C22544A-7EE6-4342-B048-85BDC9FD1C3A}</a:tableStyleId>
              </a:tblPr>
              <a:tblGrid>
                <a:gridCol w="1068161">
                  <a:extLst>
                    <a:ext uri="{9D8B030D-6E8A-4147-A177-3AD203B41FA5}">
                      <a16:colId xmlns:a16="http://schemas.microsoft.com/office/drawing/2014/main" val="4036603136"/>
                    </a:ext>
                  </a:extLst>
                </a:gridCol>
                <a:gridCol w="1068161">
                  <a:extLst>
                    <a:ext uri="{9D8B030D-6E8A-4147-A177-3AD203B41FA5}">
                      <a16:colId xmlns:a16="http://schemas.microsoft.com/office/drawing/2014/main" val="599212441"/>
                    </a:ext>
                  </a:extLst>
                </a:gridCol>
                <a:gridCol w="1068161">
                  <a:extLst>
                    <a:ext uri="{9D8B030D-6E8A-4147-A177-3AD203B41FA5}">
                      <a16:colId xmlns:a16="http://schemas.microsoft.com/office/drawing/2014/main" val="3021158030"/>
                    </a:ext>
                  </a:extLst>
                </a:gridCol>
                <a:gridCol w="1068161">
                  <a:extLst>
                    <a:ext uri="{9D8B030D-6E8A-4147-A177-3AD203B41FA5}">
                      <a16:colId xmlns:a16="http://schemas.microsoft.com/office/drawing/2014/main" val="2594138425"/>
                    </a:ext>
                  </a:extLst>
                </a:gridCol>
                <a:gridCol w="1068161">
                  <a:extLst>
                    <a:ext uri="{9D8B030D-6E8A-4147-A177-3AD203B41FA5}">
                      <a16:colId xmlns:a16="http://schemas.microsoft.com/office/drawing/2014/main" val="2795616665"/>
                    </a:ext>
                  </a:extLst>
                </a:gridCol>
                <a:gridCol w="1068161">
                  <a:extLst>
                    <a:ext uri="{9D8B030D-6E8A-4147-A177-3AD203B41FA5}">
                      <a16:colId xmlns:a16="http://schemas.microsoft.com/office/drawing/2014/main" val="704633474"/>
                    </a:ext>
                  </a:extLst>
                </a:gridCol>
                <a:gridCol w="1068161">
                  <a:extLst>
                    <a:ext uri="{9D8B030D-6E8A-4147-A177-3AD203B41FA5}">
                      <a16:colId xmlns:a16="http://schemas.microsoft.com/office/drawing/2014/main" val="370997626"/>
                    </a:ext>
                  </a:extLst>
                </a:gridCol>
              </a:tblGrid>
              <a:tr h="0">
                <a:tc>
                  <a:txBody>
                    <a:bodyPr/>
                    <a:lstStyle/>
                    <a:p>
                      <a:pPr marL="0" marR="0" algn="l">
                        <a:lnSpc>
                          <a:spcPct val="107000"/>
                        </a:lnSpc>
                        <a:spcBef>
                          <a:spcPts val="0"/>
                        </a:spcBef>
                        <a:spcAft>
                          <a:spcPts val="0"/>
                        </a:spcAft>
                      </a:pPr>
                      <a:r>
                        <a:rPr lang="en-US" sz="1000">
                          <a:effectLst/>
                        </a:rPr>
                        <a:t>Storage account 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l">
                        <a:lnSpc>
                          <a:spcPct val="107000"/>
                        </a:lnSpc>
                        <a:spcBef>
                          <a:spcPts val="0"/>
                        </a:spcBef>
                        <a:spcAft>
                          <a:spcPts val="0"/>
                        </a:spcAft>
                      </a:pPr>
                      <a:r>
                        <a:rPr lang="en-US" sz="1000">
                          <a:effectLst/>
                        </a:rPr>
                        <a:t>Supported services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l">
                        <a:lnSpc>
                          <a:spcPct val="107000"/>
                        </a:lnSpc>
                        <a:spcBef>
                          <a:spcPts val="0"/>
                        </a:spcBef>
                        <a:spcAft>
                          <a:spcPts val="0"/>
                        </a:spcAft>
                      </a:pPr>
                      <a:r>
                        <a:rPr lang="en-US" sz="1000">
                          <a:effectLst/>
                        </a:rPr>
                        <a:t>Supported performance tiers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l">
                        <a:lnSpc>
                          <a:spcPct val="107000"/>
                        </a:lnSpc>
                        <a:spcBef>
                          <a:spcPts val="0"/>
                        </a:spcBef>
                        <a:spcAft>
                          <a:spcPts val="0"/>
                        </a:spcAft>
                      </a:pPr>
                      <a:r>
                        <a:rPr lang="en-US" sz="1000">
                          <a:effectLst/>
                        </a:rPr>
                        <a:t>Supported access tiers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l">
                        <a:lnSpc>
                          <a:spcPct val="107000"/>
                        </a:lnSpc>
                        <a:spcBef>
                          <a:spcPts val="0"/>
                        </a:spcBef>
                        <a:spcAft>
                          <a:spcPts val="0"/>
                        </a:spcAft>
                      </a:pPr>
                      <a:r>
                        <a:rPr lang="en-US" sz="1000">
                          <a:effectLst/>
                        </a:rPr>
                        <a:t>Replication options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l">
                        <a:lnSpc>
                          <a:spcPct val="107000"/>
                        </a:lnSpc>
                        <a:spcBef>
                          <a:spcPts val="0"/>
                        </a:spcBef>
                        <a:spcAft>
                          <a:spcPts val="0"/>
                        </a:spcAft>
                      </a:pPr>
                      <a:r>
                        <a:rPr lang="en-US" sz="1000">
                          <a:effectLst/>
                        </a:rPr>
                        <a:t>Deployment model</a:t>
                      </a:r>
                      <a:endParaRPr lang="en-US" sz="1100">
                        <a:effectLst/>
                      </a:endParaRPr>
                    </a:p>
                    <a:p>
                      <a:pPr marL="0" marR="0" algn="l">
                        <a:lnSpc>
                          <a:spcPct val="107000"/>
                        </a:lnSpc>
                        <a:spcBef>
                          <a:spcPts val="0"/>
                        </a:spcBef>
                        <a:spcAft>
                          <a:spcPts val="0"/>
                        </a:spcAft>
                      </a:pPr>
                      <a:r>
                        <a:rPr lang="en-US" sz="1000" baseline="30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gn="l">
                        <a:lnSpc>
                          <a:spcPct val="107000"/>
                        </a:lnSpc>
                        <a:spcBef>
                          <a:spcPts val="0"/>
                        </a:spcBef>
                        <a:spcAft>
                          <a:spcPts val="0"/>
                        </a:spcAft>
                      </a:pPr>
                      <a:r>
                        <a:rPr lang="en-US" sz="1000">
                          <a:effectLst/>
                        </a:rPr>
                        <a:t>Encryption</a:t>
                      </a:r>
                      <a:endParaRPr lang="en-US" sz="1100">
                        <a:effectLst/>
                      </a:endParaRPr>
                    </a:p>
                    <a:p>
                      <a:pPr marL="0" marR="0" algn="l">
                        <a:lnSpc>
                          <a:spcPct val="107000"/>
                        </a:lnSpc>
                        <a:spcBef>
                          <a:spcPts val="0"/>
                        </a:spcBef>
                        <a:spcAft>
                          <a:spcPts val="0"/>
                        </a:spcAft>
                      </a:pPr>
                      <a:r>
                        <a:rPr lang="en-US" sz="1000" baseline="30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3116228904"/>
                  </a:ext>
                </a:extLst>
              </a:tr>
              <a:tr h="0">
                <a:tc>
                  <a:txBody>
                    <a:bodyPr/>
                    <a:lstStyle/>
                    <a:p>
                      <a:pPr marL="0" marR="0" algn="l">
                        <a:lnSpc>
                          <a:spcPct val="107000"/>
                        </a:lnSpc>
                        <a:spcBef>
                          <a:spcPts val="0"/>
                        </a:spcBef>
                        <a:spcAft>
                          <a:spcPts val="0"/>
                        </a:spcAft>
                      </a:pPr>
                      <a:r>
                        <a:rPr lang="en-US" sz="1000">
                          <a:effectLst/>
                        </a:rPr>
                        <a:t>General-purpose V2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Blob, File, Queue, Table, Disk, and Data Lake Gen2</a:t>
                      </a:r>
                      <a:endParaRPr lang="en-US" sz="1100">
                        <a:effectLst/>
                      </a:endParaRPr>
                    </a:p>
                    <a:p>
                      <a:pPr marL="0" marR="0" algn="l">
                        <a:lnSpc>
                          <a:spcPct val="107000"/>
                        </a:lnSpc>
                        <a:spcBef>
                          <a:spcPts val="0"/>
                        </a:spcBef>
                        <a:spcAft>
                          <a:spcPts val="0"/>
                        </a:spcAft>
                      </a:pPr>
                      <a:r>
                        <a:rPr lang="en-US" sz="1000" baseline="300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Standard, Premium</a:t>
                      </a:r>
                      <a:endParaRPr lang="en-US" sz="1100">
                        <a:effectLst/>
                      </a:endParaRPr>
                    </a:p>
                    <a:p>
                      <a:pPr marL="0" marR="0" algn="l">
                        <a:lnSpc>
                          <a:spcPct val="107000"/>
                        </a:lnSpc>
                        <a:spcBef>
                          <a:spcPts val="0"/>
                        </a:spcBef>
                        <a:spcAft>
                          <a:spcPts val="0"/>
                        </a:spcAft>
                      </a:pPr>
                      <a:r>
                        <a:rPr lang="en-US" sz="1000" baseline="30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Hot, Cool, Archive</a:t>
                      </a:r>
                      <a:endParaRPr lang="en-US" sz="1100">
                        <a:effectLst/>
                      </a:endParaRPr>
                    </a:p>
                    <a:p>
                      <a:pPr marL="0" marR="0" algn="l">
                        <a:lnSpc>
                          <a:spcPct val="107000"/>
                        </a:lnSpc>
                        <a:spcBef>
                          <a:spcPts val="0"/>
                        </a:spcBef>
                        <a:spcAft>
                          <a:spcPts val="0"/>
                        </a:spcAft>
                      </a:pPr>
                      <a:r>
                        <a:rPr lang="en-US" sz="1000" baseline="300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LRS, GRS, RA-GRS, ZRS, GZRS (preview), RA-GZRS (preview)</a:t>
                      </a:r>
                      <a:endParaRPr lang="en-US" sz="1100">
                        <a:effectLst/>
                      </a:endParaRPr>
                    </a:p>
                    <a:p>
                      <a:pPr marL="0" marR="0" algn="l">
                        <a:lnSpc>
                          <a:spcPct val="107000"/>
                        </a:lnSpc>
                        <a:spcBef>
                          <a:spcPts val="0"/>
                        </a:spcBef>
                        <a:spcAft>
                          <a:spcPts val="0"/>
                        </a:spcAft>
                      </a:pPr>
                      <a:r>
                        <a:rPr lang="en-US" sz="1000" baseline="30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Resource Manager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Encrypted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79018653"/>
                  </a:ext>
                </a:extLst>
              </a:tr>
              <a:tr h="0">
                <a:tc>
                  <a:txBody>
                    <a:bodyPr/>
                    <a:lstStyle/>
                    <a:p>
                      <a:pPr marL="0" marR="0" algn="l">
                        <a:lnSpc>
                          <a:spcPct val="107000"/>
                        </a:lnSpc>
                        <a:spcBef>
                          <a:spcPts val="0"/>
                        </a:spcBef>
                        <a:spcAft>
                          <a:spcPts val="0"/>
                        </a:spcAft>
                      </a:pPr>
                      <a:r>
                        <a:rPr lang="en-US" sz="1000">
                          <a:effectLst/>
                        </a:rPr>
                        <a:t>General-purpose V1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Blob, File, Queue, Table, and Disk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Standard, Premium</a:t>
                      </a:r>
                      <a:endParaRPr lang="en-US" sz="1100">
                        <a:effectLst/>
                      </a:endParaRPr>
                    </a:p>
                    <a:p>
                      <a:pPr marL="0" marR="0" algn="l">
                        <a:lnSpc>
                          <a:spcPct val="107000"/>
                        </a:lnSpc>
                        <a:spcBef>
                          <a:spcPts val="0"/>
                        </a:spcBef>
                        <a:spcAft>
                          <a:spcPts val="0"/>
                        </a:spcAft>
                      </a:pPr>
                      <a:r>
                        <a:rPr lang="en-US" sz="1000" baseline="30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N/A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LRS, GRS, RA-GRS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Resource Manager, Classic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Encrypted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65209823"/>
                  </a:ext>
                </a:extLst>
              </a:tr>
              <a:tr h="0">
                <a:tc>
                  <a:txBody>
                    <a:bodyPr/>
                    <a:lstStyle/>
                    <a:p>
                      <a:pPr marL="0" marR="0" algn="l">
                        <a:lnSpc>
                          <a:spcPct val="107000"/>
                        </a:lnSpc>
                        <a:spcBef>
                          <a:spcPts val="0"/>
                        </a:spcBef>
                        <a:spcAft>
                          <a:spcPts val="0"/>
                        </a:spcAft>
                      </a:pPr>
                      <a:r>
                        <a:rPr lang="en-US" sz="1000">
                          <a:effectLst/>
                        </a:rPr>
                        <a:t>BlockBlobStorage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Blob (block blobs and append blobs only)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Premium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N/A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LRS, ZRS</a:t>
                      </a:r>
                      <a:endParaRPr lang="en-US" sz="1100">
                        <a:effectLst/>
                      </a:endParaRPr>
                    </a:p>
                    <a:p>
                      <a:pPr marL="0" marR="0" algn="l">
                        <a:lnSpc>
                          <a:spcPct val="107000"/>
                        </a:lnSpc>
                        <a:spcBef>
                          <a:spcPts val="0"/>
                        </a:spcBef>
                        <a:spcAft>
                          <a:spcPts val="0"/>
                        </a:spcAft>
                      </a:pPr>
                      <a:r>
                        <a:rPr lang="en-US" sz="1000" baseline="30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Resource Manager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Encrypted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845406312"/>
                  </a:ext>
                </a:extLst>
              </a:tr>
              <a:tr h="0">
                <a:tc>
                  <a:txBody>
                    <a:bodyPr/>
                    <a:lstStyle/>
                    <a:p>
                      <a:pPr marL="0" marR="0" algn="l">
                        <a:lnSpc>
                          <a:spcPct val="107000"/>
                        </a:lnSpc>
                        <a:spcBef>
                          <a:spcPts val="0"/>
                        </a:spcBef>
                        <a:spcAft>
                          <a:spcPts val="0"/>
                        </a:spcAft>
                      </a:pPr>
                      <a:r>
                        <a:rPr lang="en-US" sz="1000">
                          <a:effectLst/>
                        </a:rPr>
                        <a:t>FileStorage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File only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Premium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N/A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LRS, ZRS</a:t>
                      </a:r>
                      <a:endParaRPr lang="en-US" sz="1100">
                        <a:effectLst/>
                      </a:endParaRPr>
                    </a:p>
                    <a:p>
                      <a:pPr marL="0" marR="0" algn="l">
                        <a:lnSpc>
                          <a:spcPct val="107000"/>
                        </a:lnSpc>
                        <a:spcBef>
                          <a:spcPts val="0"/>
                        </a:spcBef>
                        <a:spcAft>
                          <a:spcPts val="0"/>
                        </a:spcAft>
                      </a:pPr>
                      <a:r>
                        <a:rPr lang="en-US" sz="1000" baseline="30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Resource Manager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Encrypted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49664953"/>
                  </a:ext>
                </a:extLst>
              </a:tr>
              <a:tr h="0">
                <a:tc>
                  <a:txBody>
                    <a:bodyPr/>
                    <a:lstStyle/>
                    <a:p>
                      <a:pPr marL="0" marR="0" algn="l">
                        <a:lnSpc>
                          <a:spcPct val="107000"/>
                        </a:lnSpc>
                        <a:spcBef>
                          <a:spcPts val="0"/>
                        </a:spcBef>
                        <a:spcAft>
                          <a:spcPts val="0"/>
                        </a:spcAft>
                      </a:pPr>
                      <a:r>
                        <a:rPr lang="en-US" sz="1000">
                          <a:effectLst/>
                        </a:rPr>
                        <a:t>BlobStorage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Blob (block blobs and append blobs only)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Standard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Hot, Cool, Archive</a:t>
                      </a:r>
                      <a:endParaRPr lang="en-US" sz="1100">
                        <a:effectLst/>
                      </a:endParaRPr>
                    </a:p>
                    <a:p>
                      <a:pPr marL="0" marR="0" algn="l">
                        <a:lnSpc>
                          <a:spcPct val="107000"/>
                        </a:lnSpc>
                        <a:spcBef>
                          <a:spcPts val="0"/>
                        </a:spcBef>
                        <a:spcAft>
                          <a:spcPts val="0"/>
                        </a:spcAft>
                      </a:pPr>
                      <a:r>
                        <a:rPr lang="en-US" sz="1000" baseline="300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LRS, GRS, RA-GRS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a:effectLst/>
                        </a:rPr>
                        <a:t>Resource Manager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gn="l">
                        <a:lnSpc>
                          <a:spcPct val="107000"/>
                        </a:lnSpc>
                        <a:spcBef>
                          <a:spcPts val="0"/>
                        </a:spcBef>
                        <a:spcAft>
                          <a:spcPts val="0"/>
                        </a:spcAft>
                      </a:pPr>
                      <a:r>
                        <a:rPr lang="en-US" sz="1000" dirty="0">
                          <a:effectLst/>
                        </a:rPr>
                        <a:t>Encrypted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4006670377"/>
                  </a:ext>
                </a:extLst>
              </a:tr>
            </a:tbl>
          </a:graphicData>
        </a:graphic>
      </p:graphicFrame>
    </p:spTree>
    <p:extLst>
      <p:ext uri="{BB962C8B-B14F-4D97-AF65-F5344CB8AC3E}">
        <p14:creationId xmlns:p14="http://schemas.microsoft.com/office/powerpoint/2010/main" val="3035947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E8E306-B9F3-49C9-808F-558EB39A42C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725" y="232410"/>
            <a:ext cx="4808855" cy="3196590"/>
          </a:xfrm>
          <a:prstGeom prst="rect">
            <a:avLst/>
          </a:prstGeom>
          <a:noFill/>
          <a:ln>
            <a:noFill/>
          </a:ln>
        </p:spPr>
      </p:pic>
      <p:pic>
        <p:nvPicPr>
          <p:cNvPr id="5" name="Picture 4">
            <a:extLst>
              <a:ext uri="{FF2B5EF4-FFF2-40B4-BE49-F238E27FC236}">
                <a16:creationId xmlns:a16="http://schemas.microsoft.com/office/drawing/2014/main" id="{A2B6D5B7-339E-4D4D-B9EC-F21DD229B2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48320" y="232410"/>
            <a:ext cx="4990465" cy="3006090"/>
          </a:xfrm>
          <a:prstGeom prst="rect">
            <a:avLst/>
          </a:prstGeom>
          <a:noFill/>
          <a:ln>
            <a:noFill/>
          </a:ln>
        </p:spPr>
      </p:pic>
      <p:pic>
        <p:nvPicPr>
          <p:cNvPr id="6" name="Picture 5">
            <a:extLst>
              <a:ext uri="{FF2B5EF4-FFF2-40B4-BE49-F238E27FC236}">
                <a16:creationId xmlns:a16="http://schemas.microsoft.com/office/drawing/2014/main" id="{230825A1-BEAC-4697-8AFC-181761BBFE0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86197" y="3034665"/>
            <a:ext cx="6400800" cy="3590925"/>
          </a:xfrm>
          <a:prstGeom prst="rect">
            <a:avLst/>
          </a:prstGeom>
          <a:noFill/>
          <a:ln>
            <a:noFill/>
          </a:ln>
        </p:spPr>
      </p:pic>
    </p:spTree>
    <p:extLst>
      <p:ext uri="{BB962C8B-B14F-4D97-AF65-F5344CB8AC3E}">
        <p14:creationId xmlns:p14="http://schemas.microsoft.com/office/powerpoint/2010/main" val="3639262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A3EB3-03F8-40F7-9C09-D5E6E662C0EE}"/>
              </a:ext>
            </a:extLst>
          </p:cNvPr>
          <p:cNvPicPr/>
          <p:nvPr/>
        </p:nvPicPr>
        <p:blipFill>
          <a:blip r:embed="rId2"/>
          <a:stretch>
            <a:fillRect/>
          </a:stretch>
        </p:blipFill>
        <p:spPr>
          <a:xfrm>
            <a:off x="152400" y="160952"/>
            <a:ext cx="5943600" cy="2284730"/>
          </a:xfrm>
          <a:prstGeom prst="rect">
            <a:avLst/>
          </a:prstGeom>
        </p:spPr>
      </p:pic>
      <p:pic>
        <p:nvPicPr>
          <p:cNvPr id="5" name="Picture 4">
            <a:extLst>
              <a:ext uri="{FF2B5EF4-FFF2-40B4-BE49-F238E27FC236}">
                <a16:creationId xmlns:a16="http://schemas.microsoft.com/office/drawing/2014/main" id="{625C97B9-974C-44E7-A08B-F9EE33B3817F}"/>
              </a:ext>
            </a:extLst>
          </p:cNvPr>
          <p:cNvPicPr/>
          <p:nvPr/>
        </p:nvPicPr>
        <p:blipFill>
          <a:blip r:embed="rId3"/>
          <a:stretch>
            <a:fillRect/>
          </a:stretch>
        </p:blipFill>
        <p:spPr>
          <a:xfrm>
            <a:off x="190500" y="2605645"/>
            <a:ext cx="5867400" cy="1219200"/>
          </a:xfrm>
          <a:prstGeom prst="rect">
            <a:avLst/>
          </a:prstGeom>
        </p:spPr>
      </p:pic>
      <p:pic>
        <p:nvPicPr>
          <p:cNvPr id="6" name="Picture 5">
            <a:extLst>
              <a:ext uri="{FF2B5EF4-FFF2-40B4-BE49-F238E27FC236}">
                <a16:creationId xmlns:a16="http://schemas.microsoft.com/office/drawing/2014/main" id="{B28EA483-2939-45AC-BB2A-582E98BCF16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89992" y="169858"/>
            <a:ext cx="4542155" cy="2133600"/>
          </a:xfrm>
          <a:prstGeom prst="rect">
            <a:avLst/>
          </a:prstGeom>
          <a:noFill/>
          <a:ln>
            <a:noFill/>
          </a:ln>
        </p:spPr>
      </p:pic>
      <p:pic>
        <p:nvPicPr>
          <p:cNvPr id="7" name="Picture 6">
            <a:extLst>
              <a:ext uri="{FF2B5EF4-FFF2-40B4-BE49-F238E27FC236}">
                <a16:creationId xmlns:a16="http://schemas.microsoft.com/office/drawing/2014/main" id="{0C681F64-56B3-4DE6-8329-C1693C99FCC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71932" y="4251197"/>
            <a:ext cx="4512945" cy="1989455"/>
          </a:xfrm>
          <a:prstGeom prst="rect">
            <a:avLst/>
          </a:prstGeom>
          <a:noFill/>
          <a:ln>
            <a:noFill/>
          </a:ln>
        </p:spPr>
      </p:pic>
      <p:pic>
        <p:nvPicPr>
          <p:cNvPr id="8" name="Picture 7">
            <a:extLst>
              <a:ext uri="{FF2B5EF4-FFF2-40B4-BE49-F238E27FC236}">
                <a16:creationId xmlns:a16="http://schemas.microsoft.com/office/drawing/2014/main" id="{51D56E80-A33D-4A21-845B-BBEB1E4A417F}"/>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57900" y="2949580"/>
            <a:ext cx="4939665" cy="3209925"/>
          </a:xfrm>
          <a:prstGeom prst="rect">
            <a:avLst/>
          </a:prstGeom>
          <a:noFill/>
          <a:ln>
            <a:noFill/>
          </a:ln>
        </p:spPr>
      </p:pic>
    </p:spTree>
    <p:extLst>
      <p:ext uri="{BB962C8B-B14F-4D97-AF65-F5344CB8AC3E}">
        <p14:creationId xmlns:p14="http://schemas.microsoft.com/office/powerpoint/2010/main" val="52813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566" y="378822"/>
            <a:ext cx="11952514" cy="6063198"/>
          </a:xfrm>
          <a:prstGeom prst="rect">
            <a:avLst/>
          </a:prstGeom>
        </p:spPr>
        <p:txBody>
          <a:bodyPr wrap="square">
            <a:spAutoFit/>
          </a:bodyPr>
          <a:lstStyle/>
          <a:p>
            <a:r>
              <a:rPr lang="en-US" sz="2400" b="1" dirty="0"/>
              <a:t>Implement and manage storage (15-20%) </a:t>
            </a:r>
          </a:p>
          <a:p>
            <a:endParaRPr lang="en-US" dirty="0"/>
          </a:p>
          <a:p>
            <a:r>
              <a:rPr lang="en-US" sz="2000" b="1" dirty="0"/>
              <a:t>Create and configure storage accounts </a:t>
            </a:r>
            <a:endParaRPr lang="en-US" b="1" dirty="0"/>
          </a:p>
          <a:p>
            <a:endParaRPr lang="en-US" dirty="0"/>
          </a:p>
          <a:p>
            <a:r>
              <a:rPr lang="en-US" dirty="0"/>
              <a:t>• configure network access to the storage account </a:t>
            </a:r>
          </a:p>
          <a:p>
            <a:r>
              <a:rPr lang="en-US" dirty="0"/>
              <a:t>• create and configure storage account </a:t>
            </a:r>
          </a:p>
          <a:p>
            <a:r>
              <a:rPr lang="en-US" dirty="0"/>
              <a:t>• generate shared access signature </a:t>
            </a:r>
          </a:p>
          <a:p>
            <a:r>
              <a:rPr lang="en-US" dirty="0"/>
              <a:t>• install and use Azure Storage Explorer </a:t>
            </a:r>
          </a:p>
          <a:p>
            <a:r>
              <a:rPr lang="en-US" dirty="0"/>
              <a:t>• manage access keys </a:t>
            </a:r>
          </a:p>
          <a:p>
            <a:r>
              <a:rPr lang="en-US" dirty="0"/>
              <a:t>• monitor activity log by using </a:t>
            </a:r>
            <a:r>
              <a:rPr lang="en-US" strike="sngStrike" dirty="0">
                <a:solidFill>
                  <a:srgbClr val="FF0000"/>
                </a:solidFill>
              </a:rPr>
              <a:t>Log Analytics </a:t>
            </a:r>
            <a:r>
              <a:rPr lang="en-US" u="sng" dirty="0">
                <a:solidFill>
                  <a:srgbClr val="FF0000"/>
                </a:solidFill>
              </a:rPr>
              <a:t>Monitor Logs</a:t>
            </a:r>
            <a:r>
              <a:rPr lang="en-US" dirty="0"/>
              <a:t> </a:t>
            </a:r>
          </a:p>
          <a:p>
            <a:r>
              <a:rPr lang="en-US" dirty="0"/>
              <a:t>• implement Azure storage replication </a:t>
            </a:r>
          </a:p>
          <a:p>
            <a:r>
              <a:rPr lang="en-US" dirty="0"/>
              <a:t>• </a:t>
            </a:r>
            <a:r>
              <a:rPr lang="en-US" u="sng" dirty="0">
                <a:solidFill>
                  <a:srgbClr val="FF0000"/>
                </a:solidFill>
              </a:rPr>
              <a:t>Implement Azure AD Authentication</a:t>
            </a:r>
            <a:r>
              <a:rPr lang="en-US" dirty="0"/>
              <a:t> </a:t>
            </a:r>
          </a:p>
          <a:p>
            <a:endParaRPr lang="en-US" dirty="0"/>
          </a:p>
          <a:p>
            <a:r>
              <a:rPr lang="en-US" sz="2000" b="1" dirty="0"/>
              <a:t>Import</a:t>
            </a:r>
            <a:r>
              <a:rPr lang="en-US" dirty="0"/>
              <a:t> </a:t>
            </a:r>
            <a:r>
              <a:rPr lang="en-US" sz="2000" b="1" dirty="0"/>
              <a:t>and</a:t>
            </a:r>
            <a:r>
              <a:rPr lang="en-US" dirty="0"/>
              <a:t> </a:t>
            </a:r>
            <a:r>
              <a:rPr lang="en-US" sz="2000" b="1" dirty="0"/>
              <a:t>export</a:t>
            </a:r>
            <a:r>
              <a:rPr lang="en-US" dirty="0"/>
              <a:t> </a:t>
            </a:r>
            <a:r>
              <a:rPr lang="en-US" sz="2000" b="1" dirty="0"/>
              <a:t>data</a:t>
            </a:r>
            <a:r>
              <a:rPr lang="en-US" dirty="0"/>
              <a:t> </a:t>
            </a:r>
            <a:r>
              <a:rPr lang="en-US" sz="2000" b="1" dirty="0"/>
              <a:t>to</a:t>
            </a:r>
            <a:r>
              <a:rPr lang="en-US" dirty="0"/>
              <a:t> </a:t>
            </a:r>
            <a:r>
              <a:rPr lang="en-US" sz="2000" b="1" dirty="0"/>
              <a:t>Azure</a:t>
            </a:r>
            <a:r>
              <a:rPr lang="en-US" dirty="0"/>
              <a:t> </a:t>
            </a:r>
          </a:p>
          <a:p>
            <a:endParaRPr lang="en-US" dirty="0"/>
          </a:p>
          <a:p>
            <a:r>
              <a:rPr lang="en-US" dirty="0"/>
              <a:t>• create export from Azure job </a:t>
            </a:r>
          </a:p>
          <a:p>
            <a:r>
              <a:rPr lang="en-US" dirty="0"/>
              <a:t>• create import into Azure job </a:t>
            </a:r>
          </a:p>
          <a:p>
            <a:r>
              <a:rPr lang="en-US" dirty="0"/>
              <a:t>• use Azure Data Box </a:t>
            </a:r>
          </a:p>
          <a:p>
            <a:r>
              <a:rPr lang="en-US" dirty="0"/>
              <a:t>• configure and use Azure blob storage</a:t>
            </a:r>
          </a:p>
          <a:p>
            <a:r>
              <a:rPr lang="en-US" dirty="0"/>
              <a:t>• configure Azure content delivery network (CDN) endpoints </a:t>
            </a:r>
          </a:p>
          <a:p>
            <a:r>
              <a:rPr lang="en-US" dirty="0"/>
              <a:t>• use Azure Data Factory to transfer data to Azure </a:t>
            </a:r>
          </a:p>
        </p:txBody>
      </p:sp>
    </p:spTree>
    <p:extLst>
      <p:ext uri="{BB962C8B-B14F-4D97-AF65-F5344CB8AC3E}">
        <p14:creationId xmlns:p14="http://schemas.microsoft.com/office/powerpoint/2010/main" val="3279515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showing how to create a resource group in the portal">
            <a:extLst>
              <a:ext uri="{FF2B5EF4-FFF2-40B4-BE49-F238E27FC236}">
                <a16:creationId xmlns:a16="http://schemas.microsoft.com/office/drawing/2014/main" id="{B5FB98F7-3919-4EFC-9A99-00DD0601191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0215" y="128332"/>
            <a:ext cx="4810125" cy="2896235"/>
          </a:xfrm>
          <a:prstGeom prst="rect">
            <a:avLst/>
          </a:prstGeom>
          <a:noFill/>
          <a:ln>
            <a:noFill/>
          </a:ln>
        </p:spPr>
      </p:pic>
      <p:graphicFrame>
        <p:nvGraphicFramePr>
          <p:cNvPr id="5" name="Table 4">
            <a:extLst>
              <a:ext uri="{FF2B5EF4-FFF2-40B4-BE49-F238E27FC236}">
                <a16:creationId xmlns:a16="http://schemas.microsoft.com/office/drawing/2014/main" id="{94A41FDA-5C11-4310-AB90-194F649542F4}"/>
              </a:ext>
            </a:extLst>
          </p:cNvPr>
          <p:cNvGraphicFramePr>
            <a:graphicFrameLocks noGrp="1"/>
          </p:cNvGraphicFramePr>
          <p:nvPr>
            <p:extLst>
              <p:ext uri="{D42A27DB-BD31-4B8C-83A1-F6EECF244321}">
                <p14:modId xmlns:p14="http://schemas.microsoft.com/office/powerpoint/2010/main" val="1728790014"/>
              </p:ext>
            </p:extLst>
          </p:nvPr>
        </p:nvGraphicFramePr>
        <p:xfrm>
          <a:off x="5240790" y="211581"/>
          <a:ext cx="4342597" cy="1143000"/>
        </p:xfrm>
        <a:graphic>
          <a:graphicData uri="http://schemas.openxmlformats.org/drawingml/2006/table">
            <a:tbl>
              <a:tblPr firstRow="1" firstCol="1" bandRow="1">
                <a:tableStyleId>{5C22544A-7EE6-4342-B048-85BDC9FD1C3A}</a:tableStyleId>
              </a:tblPr>
              <a:tblGrid>
                <a:gridCol w="1270468">
                  <a:extLst>
                    <a:ext uri="{9D8B030D-6E8A-4147-A177-3AD203B41FA5}">
                      <a16:colId xmlns:a16="http://schemas.microsoft.com/office/drawing/2014/main" val="1559993611"/>
                    </a:ext>
                  </a:extLst>
                </a:gridCol>
                <a:gridCol w="3072129">
                  <a:extLst>
                    <a:ext uri="{9D8B030D-6E8A-4147-A177-3AD203B41FA5}">
                      <a16:colId xmlns:a16="http://schemas.microsoft.com/office/drawing/2014/main" val="1851257934"/>
                    </a:ext>
                  </a:extLst>
                </a:gridCol>
              </a:tblGrid>
              <a:tr h="0">
                <a:tc>
                  <a:txBody>
                    <a:bodyPr/>
                    <a:lstStyle/>
                    <a:p>
                      <a:pPr marL="0" marR="0">
                        <a:lnSpc>
                          <a:spcPct val="107000"/>
                        </a:lnSpc>
                        <a:spcBef>
                          <a:spcPts val="0"/>
                        </a:spcBef>
                        <a:spcAft>
                          <a:spcPts val="800"/>
                        </a:spcAft>
                      </a:pPr>
                      <a:r>
                        <a:rPr lang="en-US" sz="1100">
                          <a:effectLst/>
                        </a:rPr>
                        <a:t>Field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800"/>
                        </a:spcAft>
                      </a:pPr>
                      <a:r>
                        <a:rPr lang="en-US" sz="1100">
                          <a:effectLst/>
                        </a:rPr>
                        <a: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07945197"/>
                  </a:ext>
                </a:extLst>
              </a:tr>
              <a:tr h="0">
                <a:tc>
                  <a:txBody>
                    <a:bodyPr/>
                    <a:lstStyle/>
                    <a:p>
                      <a:pPr marL="0" marR="0">
                        <a:lnSpc>
                          <a:spcPct val="107000"/>
                        </a:lnSpc>
                        <a:spcBef>
                          <a:spcPts val="0"/>
                        </a:spcBef>
                        <a:spcAft>
                          <a:spcPts val="800"/>
                        </a:spcAft>
                      </a:pPr>
                      <a:r>
                        <a:rPr lang="en-US" sz="1100">
                          <a:effectLst/>
                        </a:rPr>
                        <a:t>Deployment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800"/>
                        </a:spcAft>
                      </a:pPr>
                      <a:r>
                        <a:rPr lang="en-US" sz="1100">
                          <a:effectLst/>
                        </a:rPr>
                        <a:t>Resource Manager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428606616"/>
                  </a:ext>
                </a:extLst>
              </a:tr>
              <a:tr h="0">
                <a:tc>
                  <a:txBody>
                    <a:bodyPr/>
                    <a:lstStyle/>
                    <a:p>
                      <a:pPr marL="0" marR="0">
                        <a:lnSpc>
                          <a:spcPct val="107000"/>
                        </a:lnSpc>
                        <a:spcBef>
                          <a:spcPts val="0"/>
                        </a:spcBef>
                        <a:spcAft>
                          <a:spcPts val="800"/>
                        </a:spcAft>
                      </a:pPr>
                      <a:r>
                        <a:rPr lang="en-US" sz="1100">
                          <a:effectLst/>
                        </a:rPr>
                        <a:t>Performance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800"/>
                        </a:spcAft>
                      </a:pPr>
                      <a:r>
                        <a:rPr lang="en-US" sz="1100">
                          <a:effectLst/>
                        </a:rPr>
                        <a:t>Standard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166268512"/>
                  </a:ext>
                </a:extLst>
              </a:tr>
              <a:tr h="0">
                <a:tc>
                  <a:txBody>
                    <a:bodyPr/>
                    <a:lstStyle/>
                    <a:p>
                      <a:pPr marL="0" marR="0">
                        <a:lnSpc>
                          <a:spcPct val="107000"/>
                        </a:lnSpc>
                        <a:spcBef>
                          <a:spcPts val="0"/>
                        </a:spcBef>
                        <a:spcAft>
                          <a:spcPts val="800"/>
                        </a:spcAft>
                      </a:pPr>
                      <a:r>
                        <a:rPr lang="en-US" sz="1100">
                          <a:effectLst/>
                        </a:rPr>
                        <a:t>Account kind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800"/>
                        </a:spcAft>
                      </a:pPr>
                      <a:r>
                        <a:rPr lang="en-US" sz="1100">
                          <a:effectLst/>
                        </a:rPr>
                        <a:t>StorageV2 (general-purpose v2)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438337328"/>
                  </a:ext>
                </a:extLst>
              </a:tr>
              <a:tr h="0">
                <a:tc>
                  <a:txBody>
                    <a:bodyPr/>
                    <a:lstStyle/>
                    <a:p>
                      <a:pPr marL="0" marR="0">
                        <a:lnSpc>
                          <a:spcPct val="107000"/>
                        </a:lnSpc>
                        <a:spcBef>
                          <a:spcPts val="0"/>
                        </a:spcBef>
                        <a:spcAft>
                          <a:spcPts val="800"/>
                        </a:spcAft>
                      </a:pPr>
                      <a:r>
                        <a:rPr lang="en-US" sz="1100">
                          <a:effectLst/>
                        </a:rPr>
                        <a:t>Replication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800"/>
                        </a:spcAft>
                      </a:pPr>
                      <a:r>
                        <a:rPr lang="en-US" sz="1100">
                          <a:effectLst/>
                        </a:rPr>
                        <a:t>Read-access geo-redundant storage (RA-GRS)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917866400"/>
                  </a:ext>
                </a:extLst>
              </a:tr>
              <a:tr h="0">
                <a:tc>
                  <a:txBody>
                    <a:bodyPr/>
                    <a:lstStyle/>
                    <a:p>
                      <a:pPr marL="0" marR="0">
                        <a:lnSpc>
                          <a:spcPct val="107000"/>
                        </a:lnSpc>
                        <a:spcBef>
                          <a:spcPts val="0"/>
                        </a:spcBef>
                        <a:spcAft>
                          <a:spcPts val="800"/>
                        </a:spcAft>
                      </a:pPr>
                      <a:r>
                        <a:rPr lang="en-US" sz="1100">
                          <a:effectLst/>
                        </a:rPr>
                        <a:t>Access tier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800"/>
                        </a:spcAft>
                      </a:pPr>
                      <a:r>
                        <a:rPr lang="en-US" sz="1100" dirty="0">
                          <a:effectLst/>
                        </a:rPr>
                        <a:t>Hot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859854067"/>
                  </a:ext>
                </a:extLst>
              </a:tr>
            </a:tbl>
          </a:graphicData>
        </a:graphic>
      </p:graphicFrame>
      <p:pic>
        <p:nvPicPr>
          <p:cNvPr id="6" name="Picture 5" descr="Scenario diagram: SAS provider service">
            <a:extLst>
              <a:ext uri="{FF2B5EF4-FFF2-40B4-BE49-F238E27FC236}">
                <a16:creationId xmlns:a16="http://schemas.microsoft.com/office/drawing/2014/main" id="{C642AB5E-BF85-4DE2-9B04-6307292AAE3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44650" y="1671946"/>
            <a:ext cx="5934075" cy="1447800"/>
          </a:xfrm>
          <a:prstGeom prst="rect">
            <a:avLst/>
          </a:prstGeom>
          <a:noFill/>
          <a:ln>
            <a:noFill/>
          </a:ln>
        </p:spPr>
      </p:pic>
      <p:pic>
        <p:nvPicPr>
          <p:cNvPr id="7" name="Picture 6" descr="Microsoft Azure Storage Explorer">
            <a:extLst>
              <a:ext uri="{FF2B5EF4-FFF2-40B4-BE49-F238E27FC236}">
                <a16:creationId xmlns:a16="http://schemas.microsoft.com/office/drawing/2014/main" id="{5904CE69-E1D6-4944-B67B-B127647FBAF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464" y="3245134"/>
            <a:ext cx="4619625" cy="3075305"/>
          </a:xfrm>
          <a:prstGeom prst="rect">
            <a:avLst/>
          </a:prstGeom>
          <a:noFill/>
          <a:ln>
            <a:noFill/>
          </a:ln>
        </p:spPr>
      </p:pic>
      <p:pic>
        <p:nvPicPr>
          <p:cNvPr id="8" name="Picture 7" descr="Selected Azure subscriptions">
            <a:extLst>
              <a:ext uri="{FF2B5EF4-FFF2-40B4-BE49-F238E27FC236}">
                <a16:creationId xmlns:a16="http://schemas.microsoft.com/office/drawing/2014/main" id="{F8195343-FBC8-4127-B9CF-42F275B2ADF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441438" y="3429000"/>
            <a:ext cx="3790950" cy="3181350"/>
          </a:xfrm>
          <a:prstGeom prst="rect">
            <a:avLst/>
          </a:prstGeom>
          <a:noFill/>
          <a:ln>
            <a:noFill/>
          </a:ln>
        </p:spPr>
      </p:pic>
    </p:spTree>
    <p:extLst>
      <p:ext uri="{BB962C8B-B14F-4D97-AF65-F5344CB8AC3E}">
        <p14:creationId xmlns:p14="http://schemas.microsoft.com/office/powerpoint/2010/main" val="1403369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showing how to view access keys in the Azure portal">
            <a:extLst>
              <a:ext uri="{FF2B5EF4-FFF2-40B4-BE49-F238E27FC236}">
                <a16:creationId xmlns:a16="http://schemas.microsoft.com/office/drawing/2014/main" id="{242643D4-7AE1-4FFB-A898-B4B37784D2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0796"/>
            <a:ext cx="5943600" cy="1231265"/>
          </a:xfrm>
          <a:prstGeom prst="rect">
            <a:avLst/>
          </a:prstGeom>
          <a:noFill/>
          <a:ln>
            <a:noFill/>
          </a:ln>
        </p:spPr>
      </p:pic>
      <p:pic>
        <p:nvPicPr>
          <p:cNvPr id="5" name="Picture 4" descr="Default query">
            <a:extLst>
              <a:ext uri="{FF2B5EF4-FFF2-40B4-BE49-F238E27FC236}">
                <a16:creationId xmlns:a16="http://schemas.microsoft.com/office/drawing/2014/main" id="{ED1FCB7F-9E55-424C-8E2C-B731F27231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74796"/>
            <a:ext cx="5943600" cy="3033395"/>
          </a:xfrm>
          <a:prstGeom prst="rect">
            <a:avLst/>
          </a:prstGeom>
          <a:noFill/>
          <a:ln>
            <a:noFill/>
          </a:ln>
        </p:spPr>
      </p:pic>
      <p:pic>
        <p:nvPicPr>
          <p:cNvPr id="6" name="Picture 5" descr="Audit logs">
            <a:extLst>
              <a:ext uri="{FF2B5EF4-FFF2-40B4-BE49-F238E27FC236}">
                <a16:creationId xmlns:a16="http://schemas.microsoft.com/office/drawing/2014/main" id="{E803282C-5911-488C-854D-2549D186613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41382" y="340240"/>
            <a:ext cx="1860550" cy="4562475"/>
          </a:xfrm>
          <a:prstGeom prst="rect">
            <a:avLst/>
          </a:prstGeom>
          <a:noFill/>
          <a:ln>
            <a:noFill/>
          </a:ln>
        </p:spPr>
      </p:pic>
      <p:pic>
        <p:nvPicPr>
          <p:cNvPr id="7" name="Picture 6" descr="Signin logs">
            <a:extLst>
              <a:ext uri="{FF2B5EF4-FFF2-40B4-BE49-F238E27FC236}">
                <a16:creationId xmlns:a16="http://schemas.microsoft.com/office/drawing/2014/main" id="{6E4745DC-BD3D-4A55-89E6-A1E39AD251A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447314" y="204787"/>
            <a:ext cx="3228975" cy="6448425"/>
          </a:xfrm>
          <a:prstGeom prst="rect">
            <a:avLst/>
          </a:prstGeom>
          <a:noFill/>
          <a:ln>
            <a:noFill/>
          </a:ln>
        </p:spPr>
      </p:pic>
    </p:spTree>
    <p:extLst>
      <p:ext uri="{BB962C8B-B14F-4D97-AF65-F5344CB8AC3E}">
        <p14:creationId xmlns:p14="http://schemas.microsoft.com/office/powerpoint/2010/main" val="1221101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t alert">
            <a:extLst>
              <a:ext uri="{FF2B5EF4-FFF2-40B4-BE49-F238E27FC236}">
                <a16:creationId xmlns:a16="http://schemas.microsoft.com/office/drawing/2014/main" id="{7AFC61CA-1A09-4542-A326-51144766BE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400" y="288351"/>
            <a:ext cx="5943600" cy="747395"/>
          </a:xfrm>
          <a:prstGeom prst="rect">
            <a:avLst/>
          </a:prstGeom>
          <a:noFill/>
          <a:ln>
            <a:noFill/>
          </a:ln>
        </p:spPr>
      </p:pic>
      <p:pic>
        <p:nvPicPr>
          <p:cNvPr id="5" name="Picture 4" descr="Alert criteria">
            <a:extLst>
              <a:ext uri="{FF2B5EF4-FFF2-40B4-BE49-F238E27FC236}">
                <a16:creationId xmlns:a16="http://schemas.microsoft.com/office/drawing/2014/main" id="{3C28E167-9285-4D56-ABAE-EF884AADB2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90625"/>
            <a:ext cx="3719195" cy="5667375"/>
          </a:xfrm>
          <a:prstGeom prst="rect">
            <a:avLst/>
          </a:prstGeom>
          <a:noFill/>
          <a:ln>
            <a:noFill/>
          </a:ln>
        </p:spPr>
      </p:pic>
    </p:spTree>
    <p:extLst>
      <p:ext uri="{BB962C8B-B14F-4D97-AF65-F5344CB8AC3E}">
        <p14:creationId xmlns:p14="http://schemas.microsoft.com/office/powerpoint/2010/main" val="3417298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8E537-5451-42D6-B033-0B5761046E6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39642" y="1045260"/>
            <a:ext cx="5943600" cy="4363720"/>
          </a:xfrm>
          <a:prstGeom prst="rect">
            <a:avLst/>
          </a:prstGeom>
          <a:noFill/>
          <a:ln>
            <a:noFill/>
          </a:ln>
        </p:spPr>
      </p:pic>
      <p:pic>
        <p:nvPicPr>
          <p:cNvPr id="5" name="Picture 4" descr="Figure 2:Export job flow">
            <a:extLst>
              <a:ext uri="{FF2B5EF4-FFF2-40B4-BE49-F238E27FC236}">
                <a16:creationId xmlns:a16="http://schemas.microsoft.com/office/drawing/2014/main" id="{F5513E87-B9BA-4224-80A4-3355B96A744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45260"/>
            <a:ext cx="5524005" cy="4363720"/>
          </a:xfrm>
          <a:prstGeom prst="rect">
            <a:avLst/>
          </a:prstGeom>
          <a:noFill/>
          <a:ln>
            <a:noFill/>
          </a:ln>
        </p:spPr>
      </p:pic>
    </p:spTree>
    <p:extLst>
      <p:ext uri="{BB962C8B-B14F-4D97-AF65-F5344CB8AC3E}">
        <p14:creationId xmlns:p14="http://schemas.microsoft.com/office/powerpoint/2010/main" val="1155717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6E9568-4D00-4853-BE24-60C7057CB2F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5903" y="213509"/>
            <a:ext cx="4762500" cy="1562100"/>
          </a:xfrm>
          <a:prstGeom prst="rect">
            <a:avLst/>
          </a:prstGeom>
          <a:noFill/>
          <a:ln>
            <a:noFill/>
          </a:ln>
        </p:spPr>
      </p:pic>
      <p:pic>
        <p:nvPicPr>
          <p:cNvPr id="5" name="Picture 4">
            <a:extLst>
              <a:ext uri="{FF2B5EF4-FFF2-40B4-BE49-F238E27FC236}">
                <a16:creationId xmlns:a16="http://schemas.microsoft.com/office/drawing/2014/main" id="{39B3CAA6-7802-45DA-AB7C-6859021E382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5903" y="2219419"/>
            <a:ext cx="5943600" cy="3321685"/>
          </a:xfrm>
          <a:prstGeom prst="rect">
            <a:avLst/>
          </a:prstGeom>
          <a:noFill/>
          <a:ln>
            <a:noFill/>
          </a:ln>
        </p:spPr>
      </p:pic>
      <p:pic>
        <p:nvPicPr>
          <p:cNvPr id="6" name="Picture 5" descr="ImageResizer Cloud">
            <a:extLst>
              <a:ext uri="{FF2B5EF4-FFF2-40B4-BE49-F238E27FC236}">
                <a16:creationId xmlns:a16="http://schemas.microsoft.com/office/drawing/2014/main" id="{C7FFBCA1-A9E2-47DA-97D0-36A30BE483B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04625" y="271368"/>
            <a:ext cx="6532880" cy="2091055"/>
          </a:xfrm>
          <a:prstGeom prst="rect">
            <a:avLst/>
          </a:prstGeom>
          <a:noFill/>
          <a:ln>
            <a:noFill/>
          </a:ln>
        </p:spPr>
      </p:pic>
    </p:spTree>
    <p:extLst>
      <p:ext uri="{BB962C8B-B14F-4D97-AF65-F5344CB8AC3E}">
        <p14:creationId xmlns:p14="http://schemas.microsoft.com/office/powerpoint/2010/main" val="754318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1F52F2-DCE1-42D0-863A-A2372C4C695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615" y="323124"/>
            <a:ext cx="7058025" cy="4314190"/>
          </a:xfrm>
          <a:prstGeom prst="rect">
            <a:avLst/>
          </a:prstGeom>
          <a:noFill/>
          <a:ln>
            <a:noFill/>
          </a:ln>
        </p:spPr>
      </p:pic>
      <p:pic>
        <p:nvPicPr>
          <p:cNvPr id="5" name="Picture 4" descr="&quot;Local Server&quot; on the left side of the Server Manager UI">
            <a:extLst>
              <a:ext uri="{FF2B5EF4-FFF2-40B4-BE49-F238E27FC236}">
                <a16:creationId xmlns:a16="http://schemas.microsoft.com/office/drawing/2014/main" id="{5CCD978E-9500-4D7C-B89D-2CC75D7809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37244" y="323124"/>
            <a:ext cx="2152650" cy="819150"/>
          </a:xfrm>
          <a:prstGeom prst="rect">
            <a:avLst/>
          </a:prstGeom>
          <a:noFill/>
          <a:ln>
            <a:noFill/>
          </a:ln>
        </p:spPr>
      </p:pic>
      <p:pic>
        <p:nvPicPr>
          <p:cNvPr id="6" name="Picture 5" descr="The &quot;IE Enhanced Security Configuration&quot; pane in the Server Manager UI">
            <a:extLst>
              <a:ext uri="{FF2B5EF4-FFF2-40B4-BE49-F238E27FC236}">
                <a16:creationId xmlns:a16="http://schemas.microsoft.com/office/drawing/2014/main" id="{C8BA9676-0EA3-405E-84CB-C8F79F0A31F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88788" y="3135766"/>
            <a:ext cx="5172075" cy="2676525"/>
          </a:xfrm>
          <a:prstGeom prst="rect">
            <a:avLst/>
          </a:prstGeom>
          <a:noFill/>
          <a:ln>
            <a:noFill/>
          </a:ln>
        </p:spPr>
      </p:pic>
    </p:spTree>
    <p:extLst>
      <p:ext uri="{BB962C8B-B14F-4D97-AF65-F5344CB8AC3E}">
        <p14:creationId xmlns:p14="http://schemas.microsoft.com/office/powerpoint/2010/main" val="2376801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Internet Explorer Enhanced Security Configuration pop-window with &quot;Off&quot; selected">
            <a:extLst>
              <a:ext uri="{FF2B5EF4-FFF2-40B4-BE49-F238E27FC236}">
                <a16:creationId xmlns:a16="http://schemas.microsoft.com/office/drawing/2014/main" id="{95B4EB54-4F05-40A5-B412-EFB11D2AAE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8829" y="155368"/>
            <a:ext cx="3952875" cy="4267200"/>
          </a:xfrm>
          <a:prstGeom prst="rect">
            <a:avLst/>
          </a:prstGeom>
          <a:noFill/>
          <a:ln>
            <a:noFill/>
          </a:ln>
        </p:spPr>
      </p:pic>
      <p:pic>
        <p:nvPicPr>
          <p:cNvPr id="5" name="Picture 4" descr="Create a new sync group in the Azure portal">
            <a:extLst>
              <a:ext uri="{FF2B5EF4-FFF2-40B4-BE49-F238E27FC236}">
                <a16:creationId xmlns:a16="http://schemas.microsoft.com/office/drawing/2014/main" id="{FFFD1DE8-3AB6-48A1-B2AE-32BBB99D95B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77987" y="280463"/>
            <a:ext cx="5943600" cy="2008505"/>
          </a:xfrm>
          <a:prstGeom prst="rect">
            <a:avLst/>
          </a:prstGeom>
          <a:noFill/>
          <a:ln>
            <a:noFill/>
          </a:ln>
        </p:spPr>
      </p:pic>
      <p:pic>
        <p:nvPicPr>
          <p:cNvPr id="6" name="Picture 5">
            <a:extLst>
              <a:ext uri="{FF2B5EF4-FFF2-40B4-BE49-F238E27FC236}">
                <a16:creationId xmlns:a16="http://schemas.microsoft.com/office/drawing/2014/main" id="{44D71EE4-CEE3-4266-BD98-37787D71879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77987" y="2676098"/>
            <a:ext cx="6722110" cy="3785870"/>
          </a:xfrm>
          <a:prstGeom prst="rect">
            <a:avLst/>
          </a:prstGeom>
          <a:noFill/>
          <a:ln>
            <a:noFill/>
          </a:ln>
        </p:spPr>
      </p:pic>
    </p:spTree>
    <p:extLst>
      <p:ext uri="{BB962C8B-B14F-4D97-AF65-F5344CB8AC3E}">
        <p14:creationId xmlns:p14="http://schemas.microsoft.com/office/powerpoint/2010/main" val="953025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nostics Settings Blade">
            <a:extLst>
              <a:ext uri="{FF2B5EF4-FFF2-40B4-BE49-F238E27FC236}">
                <a16:creationId xmlns:a16="http://schemas.microsoft.com/office/drawing/2014/main" id="{FF9F3597-7FCD-44E8-B95B-5A61FFFE59D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679" y="253917"/>
            <a:ext cx="2143125" cy="3975100"/>
          </a:xfrm>
          <a:prstGeom prst="rect">
            <a:avLst/>
          </a:prstGeom>
          <a:noFill/>
          <a:ln>
            <a:noFill/>
          </a:ln>
        </p:spPr>
      </p:pic>
      <p:pic>
        <p:nvPicPr>
          <p:cNvPr id="5" name="Picture 4" descr="Vault Dashboard">
            <a:extLst>
              <a:ext uri="{FF2B5EF4-FFF2-40B4-BE49-F238E27FC236}">
                <a16:creationId xmlns:a16="http://schemas.microsoft.com/office/drawing/2014/main" id="{BE92D848-8DCB-40A9-8C35-7D506265E60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4308" y="253917"/>
            <a:ext cx="2190750" cy="2369820"/>
          </a:xfrm>
          <a:prstGeom prst="rect">
            <a:avLst/>
          </a:prstGeom>
          <a:noFill/>
          <a:ln>
            <a:noFill/>
          </a:ln>
        </p:spPr>
      </p:pic>
      <p:pic>
        <p:nvPicPr>
          <p:cNvPr id="6" name="Picture 5" descr="Summary tab">
            <a:extLst>
              <a:ext uri="{FF2B5EF4-FFF2-40B4-BE49-F238E27FC236}">
                <a16:creationId xmlns:a16="http://schemas.microsoft.com/office/drawing/2014/main" id="{8C4D2C3E-BA36-428E-B401-FC2F4D3CA89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012562" y="253917"/>
            <a:ext cx="5943600" cy="2961005"/>
          </a:xfrm>
          <a:prstGeom prst="rect">
            <a:avLst/>
          </a:prstGeom>
          <a:noFill/>
          <a:ln>
            <a:noFill/>
          </a:ln>
        </p:spPr>
      </p:pic>
      <p:pic>
        <p:nvPicPr>
          <p:cNvPr id="7" name="Picture 6">
            <a:extLst>
              <a:ext uri="{FF2B5EF4-FFF2-40B4-BE49-F238E27FC236}">
                <a16:creationId xmlns:a16="http://schemas.microsoft.com/office/drawing/2014/main" id="{7338A5E2-F0C5-4BD1-B2AB-15FE466BF2F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8455" y="3301712"/>
            <a:ext cx="6435090" cy="2914650"/>
          </a:xfrm>
          <a:prstGeom prst="rect">
            <a:avLst/>
          </a:prstGeom>
          <a:noFill/>
          <a:ln>
            <a:noFill/>
          </a:ln>
        </p:spPr>
      </p:pic>
    </p:spTree>
    <p:extLst>
      <p:ext uri="{BB962C8B-B14F-4D97-AF65-F5344CB8AC3E}">
        <p14:creationId xmlns:p14="http://schemas.microsoft.com/office/powerpoint/2010/main" val="4173900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nter and choose Recovery Services vaults">
            <a:extLst>
              <a:ext uri="{FF2B5EF4-FFF2-40B4-BE49-F238E27FC236}">
                <a16:creationId xmlns:a16="http://schemas.microsoft.com/office/drawing/2014/main" id="{4B51FF5B-1EC5-4605-A49D-70967AC71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3427" y="192788"/>
            <a:ext cx="3686175" cy="1057275"/>
          </a:xfrm>
          <a:prstGeom prst="rect">
            <a:avLst/>
          </a:prstGeom>
          <a:noFill/>
          <a:ln>
            <a:noFill/>
          </a:ln>
        </p:spPr>
      </p:pic>
      <p:pic>
        <p:nvPicPr>
          <p:cNvPr id="5" name="Picture 4" descr="Add a Recovery Services vault">
            <a:extLst>
              <a:ext uri="{FF2B5EF4-FFF2-40B4-BE49-F238E27FC236}">
                <a16:creationId xmlns:a16="http://schemas.microsoft.com/office/drawing/2014/main" id="{E53EE6CB-DB47-460A-82F9-45846C7623C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05658" y="254700"/>
            <a:ext cx="3495675" cy="933450"/>
          </a:xfrm>
          <a:prstGeom prst="rect">
            <a:avLst/>
          </a:prstGeom>
          <a:noFill/>
          <a:ln>
            <a:noFill/>
          </a:ln>
        </p:spPr>
      </p:pic>
      <p:pic>
        <p:nvPicPr>
          <p:cNvPr id="6" name="Picture 5" descr="Configure the Recovery Services vault">
            <a:extLst>
              <a:ext uri="{FF2B5EF4-FFF2-40B4-BE49-F238E27FC236}">
                <a16:creationId xmlns:a16="http://schemas.microsoft.com/office/drawing/2014/main" id="{040897E5-C1A8-42EB-8DA3-CB9375242EA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88346" y="1419946"/>
            <a:ext cx="1762125" cy="2854325"/>
          </a:xfrm>
          <a:prstGeom prst="rect">
            <a:avLst/>
          </a:prstGeom>
          <a:noFill/>
          <a:ln>
            <a:noFill/>
          </a:ln>
        </p:spPr>
      </p:pic>
      <p:pic>
        <p:nvPicPr>
          <p:cNvPr id="7" name="Picture 6" descr="Create the Recovery Services vault">
            <a:extLst>
              <a:ext uri="{FF2B5EF4-FFF2-40B4-BE49-F238E27FC236}">
                <a16:creationId xmlns:a16="http://schemas.microsoft.com/office/drawing/2014/main" id="{F2985FEE-0AC9-4ECF-A977-6C31B7FDAE2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33983" y="1564788"/>
            <a:ext cx="1971675" cy="688340"/>
          </a:xfrm>
          <a:prstGeom prst="rect">
            <a:avLst/>
          </a:prstGeom>
          <a:noFill/>
          <a:ln>
            <a:noFill/>
          </a:ln>
        </p:spPr>
      </p:pic>
      <p:pic>
        <p:nvPicPr>
          <p:cNvPr id="8" name="Picture 7" descr="Refresh the list of backup vaults">
            <a:extLst>
              <a:ext uri="{FF2B5EF4-FFF2-40B4-BE49-F238E27FC236}">
                <a16:creationId xmlns:a16="http://schemas.microsoft.com/office/drawing/2014/main" id="{084A17DA-E3B9-4E44-A601-4F31D9A1E87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435251" y="1564788"/>
            <a:ext cx="3495675" cy="933450"/>
          </a:xfrm>
          <a:prstGeom prst="rect">
            <a:avLst/>
          </a:prstGeom>
          <a:noFill/>
          <a:ln>
            <a:noFill/>
          </a:ln>
        </p:spPr>
      </p:pic>
      <p:pic>
        <p:nvPicPr>
          <p:cNvPr id="9" name="Picture 8" descr="Set the storage configuration for new vault">
            <a:extLst>
              <a:ext uri="{FF2B5EF4-FFF2-40B4-BE49-F238E27FC236}">
                <a16:creationId xmlns:a16="http://schemas.microsoft.com/office/drawing/2014/main" id="{8095885E-5500-40CD-BBCD-E952DCCB2E5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363949" y="2789250"/>
            <a:ext cx="4780280" cy="2762250"/>
          </a:xfrm>
          <a:prstGeom prst="rect">
            <a:avLst/>
          </a:prstGeom>
          <a:noFill/>
          <a:ln>
            <a:noFill/>
          </a:ln>
        </p:spPr>
      </p:pic>
      <p:graphicFrame>
        <p:nvGraphicFramePr>
          <p:cNvPr id="10" name="Table 9">
            <a:extLst>
              <a:ext uri="{FF2B5EF4-FFF2-40B4-BE49-F238E27FC236}">
                <a16:creationId xmlns:a16="http://schemas.microsoft.com/office/drawing/2014/main" id="{CEF23300-FF0F-4CFB-A4E5-7C1A983BE9BB}"/>
              </a:ext>
            </a:extLst>
          </p:cNvPr>
          <p:cNvGraphicFramePr>
            <a:graphicFrameLocks noGrp="1"/>
          </p:cNvGraphicFramePr>
          <p:nvPr>
            <p:extLst>
              <p:ext uri="{D42A27DB-BD31-4B8C-83A1-F6EECF244321}">
                <p14:modId xmlns:p14="http://schemas.microsoft.com/office/powerpoint/2010/main" val="3630174339"/>
              </p:ext>
            </p:extLst>
          </p:nvPr>
        </p:nvGraphicFramePr>
        <p:xfrm>
          <a:off x="7330127" y="2874876"/>
          <a:ext cx="4780280" cy="1284479"/>
        </p:xfrm>
        <a:graphic>
          <a:graphicData uri="http://schemas.openxmlformats.org/drawingml/2006/table">
            <a:tbl>
              <a:tblPr firstRow="1" firstCol="1" bandRow="1">
                <a:tableStyleId>{5C22544A-7EE6-4342-B048-85BDC9FD1C3A}</a:tableStyleId>
              </a:tblPr>
              <a:tblGrid>
                <a:gridCol w="1773477">
                  <a:extLst>
                    <a:ext uri="{9D8B030D-6E8A-4147-A177-3AD203B41FA5}">
                      <a16:colId xmlns:a16="http://schemas.microsoft.com/office/drawing/2014/main" val="4074710058"/>
                    </a:ext>
                  </a:extLst>
                </a:gridCol>
                <a:gridCol w="3006803">
                  <a:extLst>
                    <a:ext uri="{9D8B030D-6E8A-4147-A177-3AD203B41FA5}">
                      <a16:colId xmlns:a16="http://schemas.microsoft.com/office/drawing/2014/main" val="1902521841"/>
                    </a:ext>
                  </a:extLst>
                </a:gridCol>
              </a:tblGrid>
              <a:tr h="209550">
                <a:tc>
                  <a:txBody>
                    <a:bodyPr/>
                    <a:lstStyle/>
                    <a:p>
                      <a:pPr marL="0" marR="0" indent="153035">
                        <a:lnSpc>
                          <a:spcPct val="107000"/>
                        </a:lnSpc>
                        <a:spcBef>
                          <a:spcPts val="0"/>
                        </a:spcBef>
                        <a:spcAft>
                          <a:spcPts val="0"/>
                        </a:spcAft>
                      </a:pPr>
                      <a:r>
                        <a:rPr lang="en-US" sz="1200">
                          <a:effectLst/>
                        </a:rPr>
                        <a:t>SIZE OF EACH INSTANCE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153035">
                        <a:lnSpc>
                          <a:spcPct val="107000"/>
                        </a:lnSpc>
                        <a:spcBef>
                          <a:spcPts val="0"/>
                        </a:spcBef>
                        <a:spcAft>
                          <a:spcPts val="0"/>
                        </a:spcAft>
                      </a:pPr>
                      <a:r>
                        <a:rPr lang="en-US" sz="1200">
                          <a:effectLst/>
                        </a:rPr>
                        <a:t>AZURE BACKUP PRICE PER MONTH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4486083"/>
                  </a:ext>
                </a:extLst>
              </a:tr>
              <a:tr h="200025">
                <a:tc>
                  <a:txBody>
                    <a:bodyPr/>
                    <a:lstStyle/>
                    <a:p>
                      <a:pPr marL="0" marR="0" indent="139700">
                        <a:lnSpc>
                          <a:spcPct val="107000"/>
                        </a:lnSpc>
                        <a:spcBef>
                          <a:spcPts val="0"/>
                        </a:spcBef>
                        <a:spcAft>
                          <a:spcPts val="0"/>
                        </a:spcAft>
                      </a:pPr>
                      <a:r>
                        <a:rPr lang="en-US" sz="1100">
                          <a:effectLst/>
                        </a:rPr>
                        <a:t>Instance &lt; or = 50 GB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139700">
                        <a:lnSpc>
                          <a:spcPct val="107000"/>
                        </a:lnSpc>
                        <a:spcBef>
                          <a:spcPts val="0"/>
                        </a:spcBef>
                        <a:spcAft>
                          <a:spcPts val="0"/>
                        </a:spcAft>
                      </a:pPr>
                      <a:r>
                        <a:rPr lang="en-US" sz="1100">
                          <a:effectLst/>
                        </a:rPr>
                        <a:t>$5 + storage consumed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6088261"/>
                  </a:ext>
                </a:extLst>
              </a:tr>
              <a:tr h="200025">
                <a:tc>
                  <a:txBody>
                    <a:bodyPr/>
                    <a:lstStyle/>
                    <a:p>
                      <a:pPr marL="0" marR="0" indent="139700">
                        <a:lnSpc>
                          <a:spcPct val="107000"/>
                        </a:lnSpc>
                        <a:spcBef>
                          <a:spcPts val="0"/>
                        </a:spcBef>
                        <a:spcAft>
                          <a:spcPts val="0"/>
                        </a:spcAft>
                      </a:pPr>
                      <a:r>
                        <a:rPr lang="en-US" sz="1100">
                          <a:effectLst/>
                        </a:rPr>
                        <a:t>Instance is &gt;50 but &lt; or = 500 GB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139700">
                        <a:lnSpc>
                          <a:spcPct val="107000"/>
                        </a:lnSpc>
                        <a:spcBef>
                          <a:spcPts val="0"/>
                        </a:spcBef>
                        <a:spcAft>
                          <a:spcPts val="0"/>
                        </a:spcAft>
                      </a:pPr>
                      <a:r>
                        <a:rPr lang="en-US" sz="1100">
                          <a:effectLst/>
                        </a:rPr>
                        <a:t>$10 + storage consumed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2531024"/>
                  </a:ext>
                </a:extLst>
              </a:tr>
              <a:tr h="200025">
                <a:tc>
                  <a:txBody>
                    <a:bodyPr/>
                    <a:lstStyle/>
                    <a:p>
                      <a:pPr marL="0" marR="0" indent="139700">
                        <a:lnSpc>
                          <a:spcPct val="107000"/>
                        </a:lnSpc>
                        <a:spcBef>
                          <a:spcPts val="0"/>
                        </a:spcBef>
                        <a:spcAft>
                          <a:spcPts val="0"/>
                        </a:spcAft>
                      </a:pPr>
                      <a:r>
                        <a:rPr lang="en-US" sz="1100">
                          <a:effectLst/>
                        </a:rPr>
                        <a:t>Instance &gt; 500 GB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139700">
                        <a:lnSpc>
                          <a:spcPct val="107000"/>
                        </a:lnSpc>
                        <a:spcBef>
                          <a:spcPts val="0"/>
                        </a:spcBef>
                        <a:spcAft>
                          <a:spcPts val="0"/>
                        </a:spcAft>
                      </a:pPr>
                      <a:r>
                        <a:rPr lang="en-US" sz="1100" dirty="0">
                          <a:effectLst/>
                        </a:rPr>
                        <a:t>$10 for each 500 GB increment + storage consumed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7490712"/>
                  </a:ext>
                </a:extLst>
              </a:tr>
            </a:tbl>
          </a:graphicData>
        </a:graphic>
      </p:graphicFrame>
    </p:spTree>
    <p:extLst>
      <p:ext uri="{BB962C8B-B14F-4D97-AF65-F5344CB8AC3E}">
        <p14:creationId xmlns:p14="http://schemas.microsoft.com/office/powerpoint/2010/main" val="465892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pen Recovery Services vault backup item">
            <a:extLst>
              <a:ext uri="{FF2B5EF4-FFF2-40B4-BE49-F238E27FC236}">
                <a16:creationId xmlns:a16="http://schemas.microsoft.com/office/drawing/2014/main" id="{2618CCC5-56E6-4F1C-8A9E-A91C91CA730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2441" y="172501"/>
            <a:ext cx="5203190" cy="3876675"/>
          </a:xfrm>
          <a:prstGeom prst="rect">
            <a:avLst/>
          </a:prstGeom>
          <a:noFill/>
          <a:ln>
            <a:noFill/>
          </a:ln>
        </p:spPr>
      </p:pic>
      <p:pic>
        <p:nvPicPr>
          <p:cNvPr id="5" name="Picture 4" descr="File recovery button">
            <a:extLst>
              <a:ext uri="{FF2B5EF4-FFF2-40B4-BE49-F238E27FC236}">
                <a16:creationId xmlns:a16="http://schemas.microsoft.com/office/drawing/2014/main" id="{6F873BDD-CA9D-4E87-B407-4C54C89569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96148" y="172501"/>
            <a:ext cx="5943600" cy="1734185"/>
          </a:xfrm>
          <a:prstGeom prst="rect">
            <a:avLst/>
          </a:prstGeom>
          <a:noFill/>
          <a:ln>
            <a:noFill/>
          </a:ln>
        </p:spPr>
      </p:pic>
      <p:pic>
        <p:nvPicPr>
          <p:cNvPr id="6" name="Picture 5" descr="File recovery menu">
            <a:extLst>
              <a:ext uri="{FF2B5EF4-FFF2-40B4-BE49-F238E27FC236}">
                <a16:creationId xmlns:a16="http://schemas.microsoft.com/office/drawing/2014/main" id="{CC646B3C-51D9-4FDA-B7FC-F79A478EDBA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96148" y="2110838"/>
            <a:ext cx="1937385" cy="4371975"/>
          </a:xfrm>
          <a:prstGeom prst="rect">
            <a:avLst/>
          </a:prstGeom>
          <a:noFill/>
          <a:ln>
            <a:noFill/>
          </a:ln>
        </p:spPr>
      </p:pic>
      <p:pic>
        <p:nvPicPr>
          <p:cNvPr id="7" name="Picture 6" descr="Generated password">
            <a:extLst>
              <a:ext uri="{FF2B5EF4-FFF2-40B4-BE49-F238E27FC236}">
                <a16:creationId xmlns:a16="http://schemas.microsoft.com/office/drawing/2014/main" id="{A949DFAE-2408-4859-85B2-5862D76CAD1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884045" y="2110838"/>
            <a:ext cx="2038350" cy="1244600"/>
          </a:xfrm>
          <a:prstGeom prst="rect">
            <a:avLst/>
          </a:prstGeom>
          <a:noFill/>
          <a:ln>
            <a:noFill/>
          </a:ln>
        </p:spPr>
      </p:pic>
      <p:pic>
        <p:nvPicPr>
          <p:cNvPr id="8" name="Picture 7" descr="download message for the executable or script">
            <a:extLst>
              <a:ext uri="{FF2B5EF4-FFF2-40B4-BE49-F238E27FC236}">
                <a16:creationId xmlns:a16="http://schemas.microsoft.com/office/drawing/2014/main" id="{272B2531-95E4-43CF-BE87-7A9D58C19B6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831686" y="3559590"/>
            <a:ext cx="4107873" cy="352425"/>
          </a:xfrm>
          <a:prstGeom prst="rect">
            <a:avLst/>
          </a:prstGeom>
          <a:noFill/>
          <a:ln>
            <a:noFill/>
          </a:ln>
        </p:spPr>
      </p:pic>
      <p:pic>
        <p:nvPicPr>
          <p:cNvPr id="9" name="Picture 8" descr="Generated password">
            <a:extLst>
              <a:ext uri="{FF2B5EF4-FFF2-40B4-BE49-F238E27FC236}">
                <a16:creationId xmlns:a16="http://schemas.microsoft.com/office/drawing/2014/main" id="{6D5AA73B-727A-4B59-8FCD-56BD0B3FEB3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074050" y="4125461"/>
            <a:ext cx="3009900" cy="1838325"/>
          </a:xfrm>
          <a:prstGeom prst="rect">
            <a:avLst/>
          </a:prstGeom>
          <a:noFill/>
          <a:ln>
            <a:noFill/>
          </a:ln>
        </p:spPr>
      </p:pic>
    </p:spTree>
    <p:extLst>
      <p:ext uri="{BB962C8B-B14F-4D97-AF65-F5344CB8AC3E}">
        <p14:creationId xmlns:p14="http://schemas.microsoft.com/office/powerpoint/2010/main" val="2522402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79590"/>
            <a:ext cx="12083143" cy="4678204"/>
          </a:xfrm>
          <a:prstGeom prst="rect">
            <a:avLst/>
          </a:prstGeom>
        </p:spPr>
        <p:txBody>
          <a:bodyPr wrap="square">
            <a:spAutoFit/>
          </a:bodyPr>
          <a:lstStyle/>
          <a:p>
            <a:r>
              <a:rPr lang="en-US" sz="2400" b="1" dirty="0"/>
              <a:t>Implement and manage storage (15-20%) (Continued)</a:t>
            </a:r>
          </a:p>
          <a:p>
            <a:endParaRPr lang="en-US" dirty="0"/>
          </a:p>
          <a:p>
            <a:r>
              <a:rPr lang="en-US" sz="2000" b="1" dirty="0"/>
              <a:t>Configure Azure files </a:t>
            </a:r>
          </a:p>
          <a:p>
            <a:endParaRPr lang="en-US" dirty="0"/>
          </a:p>
          <a:p>
            <a:r>
              <a:rPr lang="en-US" dirty="0"/>
              <a:t>• create Azure file share </a:t>
            </a:r>
          </a:p>
          <a:p>
            <a:r>
              <a:rPr lang="en-US" dirty="0"/>
              <a:t>• create Azure File Sync service </a:t>
            </a:r>
          </a:p>
          <a:p>
            <a:r>
              <a:rPr lang="en-US" dirty="0"/>
              <a:t>• create Azure sync group </a:t>
            </a:r>
          </a:p>
          <a:p>
            <a:r>
              <a:rPr lang="en-US" dirty="0"/>
              <a:t>• troubleshoot Azure File Sync </a:t>
            </a:r>
          </a:p>
          <a:p>
            <a:endParaRPr lang="en-US" dirty="0"/>
          </a:p>
          <a:p>
            <a:r>
              <a:rPr lang="en-US" sz="2000" b="1" dirty="0"/>
              <a:t>Implement Azure backup</a:t>
            </a:r>
            <a:r>
              <a:rPr lang="en-US" dirty="0"/>
              <a:t> </a:t>
            </a:r>
          </a:p>
          <a:p>
            <a:endParaRPr lang="en-US" dirty="0"/>
          </a:p>
          <a:p>
            <a:r>
              <a:rPr lang="en-US" dirty="0"/>
              <a:t>• configure and review backup reports </a:t>
            </a:r>
          </a:p>
          <a:p>
            <a:r>
              <a:rPr lang="en-US" dirty="0"/>
              <a:t>• perform backup operation </a:t>
            </a:r>
          </a:p>
          <a:p>
            <a:r>
              <a:rPr lang="en-US" dirty="0"/>
              <a:t>• create Recovery Services Vault </a:t>
            </a:r>
          </a:p>
          <a:p>
            <a:r>
              <a:rPr lang="en-US" dirty="0"/>
              <a:t>• create and configure backup policy </a:t>
            </a:r>
          </a:p>
          <a:p>
            <a:r>
              <a:rPr lang="en-US" dirty="0"/>
              <a:t>• perform a restore operation </a:t>
            </a:r>
          </a:p>
        </p:txBody>
      </p:sp>
    </p:spTree>
    <p:extLst>
      <p:ext uri="{BB962C8B-B14F-4D97-AF65-F5344CB8AC3E}">
        <p14:creationId xmlns:p14="http://schemas.microsoft.com/office/powerpoint/2010/main" val="1432846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e recovery menu">
            <a:extLst>
              <a:ext uri="{FF2B5EF4-FFF2-40B4-BE49-F238E27FC236}">
                <a16:creationId xmlns:a16="http://schemas.microsoft.com/office/drawing/2014/main" id="{2A5CE154-8C3E-490B-A1F9-2A576DCA0A0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37881"/>
            <a:ext cx="5943600" cy="1204595"/>
          </a:xfrm>
          <a:prstGeom prst="rect">
            <a:avLst/>
          </a:prstGeom>
          <a:noFill/>
          <a:ln>
            <a:noFill/>
          </a:ln>
        </p:spPr>
      </p:pic>
      <p:pic>
        <p:nvPicPr>
          <p:cNvPr id="5" name="Picture 4">
            <a:extLst>
              <a:ext uri="{FF2B5EF4-FFF2-40B4-BE49-F238E27FC236}">
                <a16:creationId xmlns:a16="http://schemas.microsoft.com/office/drawing/2014/main" id="{3CFE7E3D-0612-4D94-9630-7166F71C9DAE}"/>
              </a:ext>
            </a:extLst>
          </p:cNvPr>
          <p:cNvPicPr/>
          <p:nvPr/>
        </p:nvPicPr>
        <p:blipFill>
          <a:blip r:embed="rId3"/>
          <a:stretch>
            <a:fillRect/>
          </a:stretch>
        </p:blipFill>
        <p:spPr>
          <a:xfrm>
            <a:off x="152400" y="1610224"/>
            <a:ext cx="3486150" cy="3376295"/>
          </a:xfrm>
          <a:prstGeom prst="rect">
            <a:avLst/>
          </a:prstGeom>
        </p:spPr>
      </p:pic>
      <p:pic>
        <p:nvPicPr>
          <p:cNvPr id="6" name="Picture 5" descr="hypervisor">
            <a:extLst>
              <a:ext uri="{FF2B5EF4-FFF2-40B4-BE49-F238E27FC236}">
                <a16:creationId xmlns:a16="http://schemas.microsoft.com/office/drawing/2014/main" id="{064ED9CE-62C5-4AB1-B6DC-0EE1B8D0E28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803815" y="3017735"/>
            <a:ext cx="3848100" cy="3340100"/>
          </a:xfrm>
          <a:prstGeom prst="rect">
            <a:avLst/>
          </a:prstGeom>
          <a:noFill/>
          <a:ln>
            <a:noFill/>
          </a:ln>
        </p:spPr>
      </p:pic>
      <p:pic>
        <p:nvPicPr>
          <p:cNvPr id="7" name="Picture 6">
            <a:extLst>
              <a:ext uri="{FF2B5EF4-FFF2-40B4-BE49-F238E27FC236}">
                <a16:creationId xmlns:a16="http://schemas.microsoft.com/office/drawing/2014/main" id="{6DD1105D-9C45-4AA2-84CD-E74DA70D1EB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97694" y="108976"/>
            <a:ext cx="5629275" cy="2667000"/>
          </a:xfrm>
          <a:prstGeom prst="rect">
            <a:avLst/>
          </a:prstGeom>
          <a:noFill/>
          <a:ln>
            <a:noFill/>
          </a:ln>
        </p:spPr>
      </p:pic>
    </p:spTree>
    <p:extLst>
      <p:ext uri="{BB962C8B-B14F-4D97-AF65-F5344CB8AC3E}">
        <p14:creationId xmlns:p14="http://schemas.microsoft.com/office/powerpoint/2010/main" val="3699099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67BC4B-AC0F-4E13-B285-8A8226E9CD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492" y="235960"/>
            <a:ext cx="5848350" cy="2562225"/>
          </a:xfrm>
          <a:prstGeom prst="rect">
            <a:avLst/>
          </a:prstGeom>
          <a:noFill/>
          <a:ln>
            <a:noFill/>
          </a:ln>
        </p:spPr>
      </p:pic>
      <p:pic>
        <p:nvPicPr>
          <p:cNvPr id="5" name="Picture 4">
            <a:extLst>
              <a:ext uri="{FF2B5EF4-FFF2-40B4-BE49-F238E27FC236}">
                <a16:creationId xmlns:a16="http://schemas.microsoft.com/office/drawing/2014/main" id="{14D42EC9-AB43-49B2-BFB3-9027EDF3CB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8160" y="112134"/>
            <a:ext cx="5943600" cy="2809875"/>
          </a:xfrm>
          <a:prstGeom prst="rect">
            <a:avLst/>
          </a:prstGeom>
          <a:noFill/>
          <a:ln>
            <a:noFill/>
          </a:ln>
        </p:spPr>
      </p:pic>
      <p:pic>
        <p:nvPicPr>
          <p:cNvPr id="6" name="Picture 5">
            <a:extLst>
              <a:ext uri="{FF2B5EF4-FFF2-40B4-BE49-F238E27FC236}">
                <a16:creationId xmlns:a16="http://schemas.microsoft.com/office/drawing/2014/main" id="{C75AF1E6-4EC5-4BAD-BD1D-98EC171A1B87}"/>
              </a:ext>
            </a:extLst>
          </p:cNvPr>
          <p:cNvPicPr/>
          <p:nvPr/>
        </p:nvPicPr>
        <p:blipFill>
          <a:blip r:embed="rId4"/>
          <a:stretch>
            <a:fillRect/>
          </a:stretch>
        </p:blipFill>
        <p:spPr>
          <a:xfrm>
            <a:off x="180975" y="3038924"/>
            <a:ext cx="5915025" cy="2751455"/>
          </a:xfrm>
          <a:prstGeom prst="rect">
            <a:avLst/>
          </a:prstGeom>
        </p:spPr>
      </p:pic>
      <p:pic>
        <p:nvPicPr>
          <p:cNvPr id="7" name="Picture 6">
            <a:extLst>
              <a:ext uri="{FF2B5EF4-FFF2-40B4-BE49-F238E27FC236}">
                <a16:creationId xmlns:a16="http://schemas.microsoft.com/office/drawing/2014/main" id="{E9E364B2-D866-470C-98DC-D68CE498DC5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462948" y="3096756"/>
            <a:ext cx="4206240" cy="3088640"/>
          </a:xfrm>
          <a:prstGeom prst="rect">
            <a:avLst/>
          </a:prstGeom>
          <a:noFill/>
          <a:ln>
            <a:noFill/>
          </a:ln>
        </p:spPr>
      </p:pic>
    </p:spTree>
    <p:extLst>
      <p:ext uri="{BB962C8B-B14F-4D97-AF65-F5344CB8AC3E}">
        <p14:creationId xmlns:p14="http://schemas.microsoft.com/office/powerpoint/2010/main" val="906353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E48088-D803-40FA-83F9-4297C14D23E2}"/>
              </a:ext>
            </a:extLst>
          </p:cNvPr>
          <p:cNvPicPr/>
          <p:nvPr/>
        </p:nvPicPr>
        <p:blipFill>
          <a:blip r:embed="rId2"/>
          <a:stretch>
            <a:fillRect/>
          </a:stretch>
        </p:blipFill>
        <p:spPr>
          <a:xfrm>
            <a:off x="152400" y="245987"/>
            <a:ext cx="5943600" cy="570865"/>
          </a:xfrm>
          <a:prstGeom prst="rect">
            <a:avLst/>
          </a:prstGeom>
        </p:spPr>
      </p:pic>
      <p:pic>
        <p:nvPicPr>
          <p:cNvPr id="5" name="Picture 4">
            <a:extLst>
              <a:ext uri="{FF2B5EF4-FFF2-40B4-BE49-F238E27FC236}">
                <a16:creationId xmlns:a16="http://schemas.microsoft.com/office/drawing/2014/main" id="{4B26EC7E-7727-4724-8983-0C8B6C559B8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400" y="937091"/>
            <a:ext cx="5096510" cy="1943735"/>
          </a:xfrm>
          <a:prstGeom prst="rect">
            <a:avLst/>
          </a:prstGeom>
          <a:noFill/>
          <a:ln>
            <a:noFill/>
          </a:ln>
        </p:spPr>
      </p:pic>
      <p:pic>
        <p:nvPicPr>
          <p:cNvPr id="6" name="Picture 5">
            <a:extLst>
              <a:ext uri="{FF2B5EF4-FFF2-40B4-BE49-F238E27FC236}">
                <a16:creationId xmlns:a16="http://schemas.microsoft.com/office/drawing/2014/main" id="{9C9D4F44-29A8-4CFB-90B9-F862B2AE817F}"/>
              </a:ext>
            </a:extLst>
          </p:cNvPr>
          <p:cNvPicPr/>
          <p:nvPr/>
        </p:nvPicPr>
        <p:blipFill>
          <a:blip r:embed="rId4"/>
          <a:stretch>
            <a:fillRect/>
          </a:stretch>
        </p:blipFill>
        <p:spPr>
          <a:xfrm>
            <a:off x="152400" y="3001065"/>
            <a:ext cx="5489575" cy="484505"/>
          </a:xfrm>
          <a:prstGeom prst="rect">
            <a:avLst/>
          </a:prstGeom>
        </p:spPr>
      </p:pic>
      <p:pic>
        <p:nvPicPr>
          <p:cNvPr id="7" name="Picture 6" descr="Test lab architecture for availability groups in Azure">
            <a:extLst>
              <a:ext uri="{FF2B5EF4-FFF2-40B4-BE49-F238E27FC236}">
                <a16:creationId xmlns:a16="http://schemas.microsoft.com/office/drawing/2014/main" id="{1B57F762-639C-4594-85AB-0C9B5EC1B24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91337" y="163661"/>
            <a:ext cx="4848225" cy="2717165"/>
          </a:xfrm>
          <a:prstGeom prst="rect">
            <a:avLst/>
          </a:prstGeom>
          <a:noFill/>
          <a:ln>
            <a:noFill/>
          </a:ln>
        </p:spPr>
      </p:pic>
      <p:pic>
        <p:nvPicPr>
          <p:cNvPr id="8" name="Picture 7">
            <a:extLst>
              <a:ext uri="{FF2B5EF4-FFF2-40B4-BE49-F238E27FC236}">
                <a16:creationId xmlns:a16="http://schemas.microsoft.com/office/drawing/2014/main" id="{EDAC9056-F433-4435-96F7-5E24760262F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430862" y="3001065"/>
            <a:ext cx="3524250" cy="2219325"/>
          </a:xfrm>
          <a:prstGeom prst="rect">
            <a:avLst/>
          </a:prstGeom>
          <a:noFill/>
          <a:ln>
            <a:noFill/>
          </a:ln>
        </p:spPr>
      </p:pic>
      <p:pic>
        <p:nvPicPr>
          <p:cNvPr id="9" name="Picture 8" descr="Infoblox and Microsoft Azure Availability Set">
            <a:extLst>
              <a:ext uri="{FF2B5EF4-FFF2-40B4-BE49-F238E27FC236}">
                <a16:creationId xmlns:a16="http://schemas.microsoft.com/office/drawing/2014/main" id="{D408245E-5052-4F32-A1F7-EEF6FAAC8DB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8080" y="3997546"/>
            <a:ext cx="3505200" cy="2003425"/>
          </a:xfrm>
          <a:prstGeom prst="rect">
            <a:avLst/>
          </a:prstGeom>
          <a:noFill/>
          <a:ln>
            <a:noFill/>
          </a:ln>
        </p:spPr>
      </p:pic>
      <p:pic>
        <p:nvPicPr>
          <p:cNvPr id="10" name="Picture 9" descr="Update Domains and Fault Domains">
            <a:extLst>
              <a:ext uri="{FF2B5EF4-FFF2-40B4-BE49-F238E27FC236}">
                <a16:creationId xmlns:a16="http://schemas.microsoft.com/office/drawing/2014/main" id="{26EE2C95-59EE-456A-BDF5-DE7D1966EF3F}"/>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930823" y="3600034"/>
            <a:ext cx="4420870" cy="2854960"/>
          </a:xfrm>
          <a:prstGeom prst="rect">
            <a:avLst/>
          </a:prstGeom>
          <a:noFill/>
          <a:ln>
            <a:noFill/>
          </a:ln>
        </p:spPr>
      </p:pic>
    </p:spTree>
    <p:extLst>
      <p:ext uri="{BB962C8B-B14F-4D97-AF65-F5344CB8AC3E}">
        <p14:creationId xmlns:p14="http://schemas.microsoft.com/office/powerpoint/2010/main" val="3695411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8412B1-7005-41F6-89D7-9EF693360CFA}"/>
              </a:ext>
            </a:extLst>
          </p:cNvPr>
          <p:cNvPicPr/>
          <p:nvPr/>
        </p:nvPicPr>
        <p:blipFill>
          <a:blip r:embed="rId2"/>
          <a:stretch>
            <a:fillRect/>
          </a:stretch>
        </p:blipFill>
        <p:spPr>
          <a:xfrm>
            <a:off x="152400" y="238541"/>
            <a:ext cx="5943600" cy="3744595"/>
          </a:xfrm>
          <a:prstGeom prst="rect">
            <a:avLst/>
          </a:prstGeom>
        </p:spPr>
      </p:pic>
      <p:graphicFrame>
        <p:nvGraphicFramePr>
          <p:cNvPr id="5" name="Table 4">
            <a:extLst>
              <a:ext uri="{FF2B5EF4-FFF2-40B4-BE49-F238E27FC236}">
                <a16:creationId xmlns:a16="http://schemas.microsoft.com/office/drawing/2014/main" id="{35977480-FBA3-43F4-82D5-9BE3DF6E3F37}"/>
              </a:ext>
            </a:extLst>
          </p:cNvPr>
          <p:cNvGraphicFramePr>
            <a:graphicFrameLocks noGrp="1"/>
          </p:cNvGraphicFramePr>
          <p:nvPr>
            <p:extLst>
              <p:ext uri="{D42A27DB-BD31-4B8C-83A1-F6EECF244321}">
                <p14:modId xmlns:p14="http://schemas.microsoft.com/office/powerpoint/2010/main" val="1449518096"/>
              </p:ext>
            </p:extLst>
          </p:nvPr>
        </p:nvGraphicFramePr>
        <p:xfrm>
          <a:off x="6544723" y="238541"/>
          <a:ext cx="5494877" cy="4715743"/>
        </p:xfrm>
        <a:graphic>
          <a:graphicData uri="http://schemas.openxmlformats.org/drawingml/2006/table">
            <a:tbl>
              <a:tblPr firstRow="1" firstCol="1" bandRow="1">
                <a:tableStyleId>{5C22544A-7EE6-4342-B048-85BDC9FD1C3A}</a:tableStyleId>
              </a:tblPr>
              <a:tblGrid>
                <a:gridCol w="627973">
                  <a:extLst>
                    <a:ext uri="{9D8B030D-6E8A-4147-A177-3AD203B41FA5}">
                      <a16:colId xmlns:a16="http://schemas.microsoft.com/office/drawing/2014/main" val="4185485842"/>
                    </a:ext>
                  </a:extLst>
                </a:gridCol>
                <a:gridCol w="2220686">
                  <a:extLst>
                    <a:ext uri="{9D8B030D-6E8A-4147-A177-3AD203B41FA5}">
                      <a16:colId xmlns:a16="http://schemas.microsoft.com/office/drawing/2014/main" val="42238210"/>
                    </a:ext>
                  </a:extLst>
                </a:gridCol>
                <a:gridCol w="2646218">
                  <a:extLst>
                    <a:ext uri="{9D8B030D-6E8A-4147-A177-3AD203B41FA5}">
                      <a16:colId xmlns:a16="http://schemas.microsoft.com/office/drawing/2014/main" val="1788427963"/>
                    </a:ext>
                  </a:extLst>
                </a:gridCol>
              </a:tblGrid>
              <a:tr h="194385">
                <a:tc>
                  <a:txBody>
                    <a:bodyPr/>
                    <a:lstStyle/>
                    <a:p>
                      <a:pPr marL="0" marR="0" algn="ctr">
                        <a:lnSpc>
                          <a:spcPct val="107000"/>
                        </a:lnSpc>
                        <a:spcBef>
                          <a:spcPts val="1200"/>
                        </a:spcBef>
                        <a:spcAft>
                          <a:spcPts val="1200"/>
                        </a:spcAft>
                      </a:pPr>
                      <a:r>
                        <a:rPr lang="en-US" sz="500">
                          <a:effectLst/>
                        </a:rPr>
                        <a:t>Category</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gn="ctr">
                        <a:lnSpc>
                          <a:spcPct val="107000"/>
                        </a:lnSpc>
                        <a:spcBef>
                          <a:spcPts val="1200"/>
                        </a:spcBef>
                        <a:spcAft>
                          <a:spcPts val="1200"/>
                        </a:spcAft>
                      </a:pPr>
                      <a:r>
                        <a:rPr lang="en-US" sz="500">
                          <a:effectLst/>
                        </a:rPr>
                        <a:t>Managed disks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Unmanaged disks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extLst>
                  <a:ext uri="{0D108BD9-81ED-4DB2-BD59-A6C34878D82A}">
                    <a16:rowId xmlns:a16="http://schemas.microsoft.com/office/drawing/2014/main" val="479257496"/>
                  </a:ext>
                </a:extLst>
              </a:tr>
              <a:tr h="378045">
                <a:tc>
                  <a:txBody>
                    <a:bodyPr/>
                    <a:lstStyle/>
                    <a:p>
                      <a:pPr marL="0" marR="0" algn="ctr">
                        <a:lnSpc>
                          <a:spcPct val="107000"/>
                        </a:lnSpc>
                        <a:spcBef>
                          <a:spcPts val="1200"/>
                        </a:spcBef>
                        <a:spcAft>
                          <a:spcPts val="1200"/>
                        </a:spcAft>
                      </a:pPr>
                      <a:r>
                        <a:rPr lang="en-US" sz="500">
                          <a:effectLst/>
                        </a:rPr>
                        <a:t>Management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Is an ARM (Azure Resource Manager) object (resource)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Is not an ARM resource, but a file (.vhd) residing on a Azure Storage Account. The latter is an ARM  object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extLst>
                  <a:ext uri="{0D108BD9-81ED-4DB2-BD59-A6C34878D82A}">
                    <a16:rowId xmlns:a16="http://schemas.microsoft.com/office/drawing/2014/main" val="3098732720"/>
                  </a:ext>
                </a:extLst>
              </a:tr>
              <a:tr h="459665">
                <a:tc>
                  <a:txBody>
                    <a:bodyPr/>
                    <a:lstStyle/>
                    <a:p>
                      <a:pPr marL="0" marR="0" algn="ctr">
                        <a:lnSpc>
                          <a:spcPct val="107000"/>
                        </a:lnSpc>
                        <a:spcBef>
                          <a:spcPts val="1200"/>
                        </a:spcBef>
                        <a:spcAft>
                          <a:spcPts val="1200"/>
                        </a:spcAft>
                      </a:pPr>
                      <a:r>
                        <a:rPr lang="en-US" sz="500">
                          <a:effectLst/>
                        </a:rPr>
                        <a:t>Size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The managed disks sizes are fixed (and can be resized). Which means that you cannot choose a custom size. You will need to pick up from a list.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You can choose the disk size during the provisioning (and can be resized) when using Standard Storage.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extLst>
                  <a:ext uri="{0D108BD9-81ED-4DB2-BD59-A6C34878D82A}">
                    <a16:rowId xmlns:a16="http://schemas.microsoft.com/office/drawing/2014/main" val="1147333459"/>
                  </a:ext>
                </a:extLst>
              </a:tr>
              <a:tr h="1358179">
                <a:tc>
                  <a:txBody>
                    <a:bodyPr/>
                    <a:lstStyle/>
                    <a:p>
                      <a:pPr marL="0" marR="0" algn="ctr">
                        <a:lnSpc>
                          <a:spcPct val="107000"/>
                        </a:lnSpc>
                        <a:spcBef>
                          <a:spcPts val="1200"/>
                        </a:spcBef>
                        <a:spcAft>
                          <a:spcPts val="1200"/>
                        </a:spcAft>
                      </a:pPr>
                      <a:r>
                        <a:rPr lang="en-US" sz="500">
                          <a:effectLst/>
                        </a:rPr>
                        <a:t>Cost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You will pay :</a:t>
                      </a:r>
                    </a:p>
                    <a:p>
                      <a:pPr marL="0" marR="0">
                        <a:lnSpc>
                          <a:spcPct val="107000"/>
                        </a:lnSpc>
                        <a:spcBef>
                          <a:spcPts val="1200"/>
                        </a:spcBef>
                        <a:spcAft>
                          <a:spcPts val="1200"/>
                        </a:spcAft>
                      </a:pPr>
                      <a:r>
                        <a:rPr lang="en-US" sz="500">
                          <a:effectLst/>
                        </a:rPr>
                        <a:t>·       Standard Storage :</a:t>
                      </a:r>
                    </a:p>
                    <a:p>
                      <a:pPr marL="0" marR="0">
                        <a:lnSpc>
                          <a:spcPct val="107000"/>
                        </a:lnSpc>
                        <a:spcBef>
                          <a:spcPts val="1200"/>
                        </a:spcBef>
                        <a:spcAft>
                          <a:spcPts val="1200"/>
                        </a:spcAft>
                      </a:pPr>
                      <a:r>
                        <a:rPr lang="en-US" sz="500">
                          <a:effectLst/>
                        </a:rPr>
                        <a:t>o   A fixed price per disk size (Per month), whatever the disk usage is</a:t>
                      </a:r>
                    </a:p>
                    <a:p>
                      <a:pPr marL="0" marR="0">
                        <a:lnSpc>
                          <a:spcPct val="107000"/>
                        </a:lnSpc>
                        <a:spcBef>
                          <a:spcPts val="1200"/>
                        </a:spcBef>
                        <a:spcAft>
                          <a:spcPts val="1200"/>
                        </a:spcAft>
                      </a:pPr>
                      <a:r>
                        <a:rPr lang="en-US" sz="500">
                          <a:effectLst/>
                        </a:rPr>
                        <a:t>o   Operations cost*</a:t>
                      </a:r>
                    </a:p>
                    <a:p>
                      <a:pPr marL="0" marR="0">
                        <a:lnSpc>
                          <a:spcPct val="107000"/>
                        </a:lnSpc>
                        <a:spcBef>
                          <a:spcPts val="1200"/>
                        </a:spcBef>
                        <a:spcAft>
                          <a:spcPts val="1200"/>
                        </a:spcAft>
                      </a:pPr>
                      <a:r>
                        <a:rPr lang="en-US" sz="500">
                          <a:effectLst/>
                        </a:rPr>
                        <a:t>·       Premium Storage</a:t>
                      </a:r>
                    </a:p>
                    <a:p>
                      <a:pPr marL="0" marR="0">
                        <a:lnSpc>
                          <a:spcPct val="107000"/>
                        </a:lnSpc>
                        <a:spcBef>
                          <a:spcPts val="1200"/>
                        </a:spcBef>
                        <a:spcAft>
                          <a:spcPts val="1200"/>
                        </a:spcAft>
                      </a:pPr>
                      <a:r>
                        <a:rPr lang="en-US" sz="500">
                          <a:effectLst/>
                        </a:rPr>
                        <a:t>o   A fixed price per disk size whatever the disk usage is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You will pay :</a:t>
                      </a:r>
                    </a:p>
                    <a:p>
                      <a:pPr marL="0" marR="0">
                        <a:lnSpc>
                          <a:spcPct val="107000"/>
                        </a:lnSpc>
                        <a:spcBef>
                          <a:spcPts val="1200"/>
                        </a:spcBef>
                        <a:spcAft>
                          <a:spcPts val="1200"/>
                        </a:spcAft>
                      </a:pPr>
                      <a:r>
                        <a:rPr lang="en-US" sz="500">
                          <a:effectLst/>
                        </a:rPr>
                        <a:t>·       Standard Storage :</a:t>
                      </a:r>
                    </a:p>
                    <a:p>
                      <a:pPr marL="0" marR="0">
                        <a:lnSpc>
                          <a:spcPct val="107000"/>
                        </a:lnSpc>
                        <a:spcBef>
                          <a:spcPts val="1200"/>
                        </a:spcBef>
                        <a:spcAft>
                          <a:spcPts val="1200"/>
                        </a:spcAft>
                      </a:pPr>
                      <a:r>
                        <a:rPr lang="en-US" sz="500">
                          <a:effectLst/>
                        </a:rPr>
                        <a:t>o   The GB / month disk usage. You pay only what you consume</a:t>
                      </a:r>
                    </a:p>
                    <a:p>
                      <a:pPr marL="0" marR="0">
                        <a:lnSpc>
                          <a:spcPct val="107000"/>
                        </a:lnSpc>
                        <a:spcBef>
                          <a:spcPts val="1200"/>
                        </a:spcBef>
                        <a:spcAft>
                          <a:spcPts val="1200"/>
                        </a:spcAft>
                      </a:pPr>
                      <a:r>
                        <a:rPr lang="en-US" sz="500">
                          <a:effectLst/>
                        </a:rPr>
                        <a:t>o   Operations cost*</a:t>
                      </a:r>
                    </a:p>
                    <a:p>
                      <a:pPr marL="0" marR="0">
                        <a:lnSpc>
                          <a:spcPct val="107000"/>
                        </a:lnSpc>
                        <a:spcBef>
                          <a:spcPts val="1200"/>
                        </a:spcBef>
                        <a:spcAft>
                          <a:spcPts val="1200"/>
                        </a:spcAft>
                      </a:pPr>
                      <a:r>
                        <a:rPr lang="en-US" sz="500">
                          <a:effectLst/>
                        </a:rPr>
                        <a:t>·       Premium Storage</a:t>
                      </a:r>
                    </a:p>
                    <a:p>
                      <a:pPr marL="0" marR="0">
                        <a:lnSpc>
                          <a:spcPct val="107000"/>
                        </a:lnSpc>
                        <a:spcBef>
                          <a:spcPts val="1200"/>
                        </a:spcBef>
                        <a:spcAft>
                          <a:spcPts val="1200"/>
                        </a:spcAft>
                      </a:pPr>
                      <a:r>
                        <a:rPr lang="en-US" sz="500">
                          <a:effectLst/>
                        </a:rPr>
                        <a:t>o   A fixed price per disk size whatever the disk usage is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extLst>
                  <a:ext uri="{0D108BD9-81ED-4DB2-BD59-A6C34878D82A}">
                    <a16:rowId xmlns:a16="http://schemas.microsoft.com/office/drawing/2014/main" val="4143545808"/>
                  </a:ext>
                </a:extLst>
              </a:tr>
              <a:tr h="759173">
                <a:tc>
                  <a:txBody>
                    <a:bodyPr/>
                    <a:lstStyle/>
                    <a:p>
                      <a:pPr marL="0" marR="0" algn="ctr">
                        <a:lnSpc>
                          <a:spcPct val="107000"/>
                        </a:lnSpc>
                        <a:spcBef>
                          <a:spcPts val="1200"/>
                        </a:spcBef>
                        <a:spcAft>
                          <a:spcPts val="1200"/>
                        </a:spcAft>
                      </a:pPr>
                      <a:r>
                        <a:rPr lang="en-US" sz="500">
                          <a:effectLst/>
                        </a:rPr>
                        <a:t>Performance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A managed disk have a predictable performance, with Standard storage (500 IOPS) or Premium storage (Depends on the disk).</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Only premium storage disks have a predictable performance (depends on the disk). Standard storage have a predictable performance (500 IOPS) unless they are impacted by the Storage Account performance limits (A maximum of 40 disks per standard storage account is recommended, otherwise disks can be throttled).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extLst>
                  <a:ext uri="{0D108BD9-81ED-4DB2-BD59-A6C34878D82A}">
                    <a16:rowId xmlns:a16="http://schemas.microsoft.com/office/drawing/2014/main" val="2325167510"/>
                  </a:ext>
                </a:extLst>
              </a:tr>
              <a:tr h="622906">
                <a:tc>
                  <a:txBody>
                    <a:bodyPr/>
                    <a:lstStyle/>
                    <a:p>
                      <a:pPr marL="0" marR="0" algn="ctr">
                        <a:lnSpc>
                          <a:spcPct val="107000"/>
                        </a:lnSpc>
                        <a:spcBef>
                          <a:spcPts val="1200"/>
                        </a:spcBef>
                        <a:spcAft>
                          <a:spcPts val="1200"/>
                        </a:spcAft>
                      </a:pPr>
                      <a:r>
                        <a:rPr lang="en-US" sz="500">
                          <a:effectLst/>
                        </a:rPr>
                        <a:t>Availability</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When placing VMs using managed disks under an Availability Set, disks are placed on different fault domains in order to achieve the better SLA (The Availability Set SLA is only for compute)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When placing VMs using unmanaged disks under an Availability Set, there is no guarantee that the disks are placed on different fault domains, even if they are on different Storage Accounts.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extLst>
                  <a:ext uri="{0D108BD9-81ED-4DB2-BD59-A6C34878D82A}">
                    <a16:rowId xmlns:a16="http://schemas.microsoft.com/office/drawing/2014/main" val="792353528"/>
                  </a:ext>
                </a:extLst>
              </a:tr>
              <a:tr h="194385">
                <a:tc>
                  <a:txBody>
                    <a:bodyPr/>
                    <a:lstStyle/>
                    <a:p>
                      <a:pPr marL="0" marR="0" algn="ctr">
                        <a:lnSpc>
                          <a:spcPct val="107000"/>
                        </a:lnSpc>
                        <a:spcBef>
                          <a:spcPts val="1200"/>
                        </a:spcBef>
                        <a:spcAft>
                          <a:spcPts val="1200"/>
                        </a:spcAft>
                      </a:pPr>
                      <a:r>
                        <a:rPr lang="en-US" sz="500">
                          <a:effectLst/>
                        </a:rPr>
                        <a:t>Redundancy</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LRS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LRS, GRS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extLst>
                  <a:ext uri="{0D108BD9-81ED-4DB2-BD59-A6C34878D82A}">
                    <a16:rowId xmlns:a16="http://schemas.microsoft.com/office/drawing/2014/main" val="3854866727"/>
                  </a:ext>
                </a:extLst>
              </a:tr>
              <a:tr h="194385">
                <a:tc>
                  <a:txBody>
                    <a:bodyPr/>
                    <a:lstStyle/>
                    <a:p>
                      <a:pPr marL="0" marR="0" algn="ctr">
                        <a:lnSpc>
                          <a:spcPct val="107000"/>
                        </a:lnSpc>
                        <a:spcBef>
                          <a:spcPts val="1200"/>
                        </a:spcBef>
                        <a:spcAft>
                          <a:spcPts val="1200"/>
                        </a:spcAft>
                      </a:pPr>
                      <a:r>
                        <a:rPr lang="en-US" sz="500">
                          <a:effectLst/>
                        </a:rPr>
                        <a:t>Encryption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a:effectLst/>
                        </a:rPr>
                        <a:t>ADE, SSE (Coming soon)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tc>
                  <a:txBody>
                    <a:bodyPr/>
                    <a:lstStyle/>
                    <a:p>
                      <a:pPr marL="0" marR="0">
                        <a:lnSpc>
                          <a:spcPct val="107000"/>
                        </a:lnSpc>
                        <a:spcBef>
                          <a:spcPts val="0"/>
                        </a:spcBef>
                        <a:spcAft>
                          <a:spcPts val="0"/>
                        </a:spcAft>
                      </a:pPr>
                      <a:r>
                        <a:rPr lang="en-US" sz="500" dirty="0">
                          <a:effectLst/>
                        </a:rPr>
                        <a:t>ADE, SSE</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19862" marR="19862" marT="27807" marB="27807" anchor="ctr"/>
                </a:tc>
                <a:extLst>
                  <a:ext uri="{0D108BD9-81ED-4DB2-BD59-A6C34878D82A}">
                    <a16:rowId xmlns:a16="http://schemas.microsoft.com/office/drawing/2014/main" val="691341690"/>
                  </a:ext>
                </a:extLst>
              </a:tr>
            </a:tbl>
          </a:graphicData>
        </a:graphic>
      </p:graphicFrame>
      <p:pic>
        <p:nvPicPr>
          <p:cNvPr id="6" name="Picture 5">
            <a:extLst>
              <a:ext uri="{FF2B5EF4-FFF2-40B4-BE49-F238E27FC236}">
                <a16:creationId xmlns:a16="http://schemas.microsoft.com/office/drawing/2014/main" id="{DF57C117-63A0-4684-9D67-8D6C6DC4F6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8991" y="4244671"/>
            <a:ext cx="5562600" cy="1419225"/>
          </a:xfrm>
          <a:prstGeom prst="rect">
            <a:avLst/>
          </a:prstGeom>
          <a:noFill/>
          <a:ln>
            <a:noFill/>
          </a:ln>
        </p:spPr>
      </p:pic>
    </p:spTree>
    <p:extLst>
      <p:ext uri="{BB962C8B-B14F-4D97-AF65-F5344CB8AC3E}">
        <p14:creationId xmlns:p14="http://schemas.microsoft.com/office/powerpoint/2010/main" val="3563802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B423C0-4597-4B25-8996-7C0EF6C4C05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966" y="268374"/>
            <a:ext cx="1852295" cy="1499870"/>
          </a:xfrm>
          <a:prstGeom prst="rect">
            <a:avLst/>
          </a:prstGeom>
          <a:noFill/>
          <a:ln>
            <a:noFill/>
          </a:ln>
        </p:spPr>
      </p:pic>
      <p:pic>
        <p:nvPicPr>
          <p:cNvPr id="5" name="Picture 4">
            <a:extLst>
              <a:ext uri="{FF2B5EF4-FFF2-40B4-BE49-F238E27FC236}">
                <a16:creationId xmlns:a16="http://schemas.microsoft.com/office/drawing/2014/main" id="{E4642C2F-CC20-45E4-9E35-9B269A40204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6843" y="268374"/>
            <a:ext cx="2710815" cy="1355090"/>
          </a:xfrm>
          <a:prstGeom prst="rect">
            <a:avLst/>
          </a:prstGeom>
          <a:noFill/>
          <a:ln>
            <a:noFill/>
          </a:ln>
        </p:spPr>
      </p:pic>
      <p:graphicFrame>
        <p:nvGraphicFramePr>
          <p:cNvPr id="6" name="Table 5">
            <a:extLst>
              <a:ext uri="{FF2B5EF4-FFF2-40B4-BE49-F238E27FC236}">
                <a16:creationId xmlns:a16="http://schemas.microsoft.com/office/drawing/2014/main" id="{7F8601E9-E0F8-4E00-A121-F6BDEFA67533}"/>
              </a:ext>
            </a:extLst>
          </p:cNvPr>
          <p:cNvGraphicFramePr>
            <a:graphicFrameLocks noGrp="1"/>
          </p:cNvGraphicFramePr>
          <p:nvPr>
            <p:extLst>
              <p:ext uri="{D42A27DB-BD31-4B8C-83A1-F6EECF244321}">
                <p14:modId xmlns:p14="http://schemas.microsoft.com/office/powerpoint/2010/main" val="536403372"/>
              </p:ext>
            </p:extLst>
          </p:nvPr>
        </p:nvGraphicFramePr>
        <p:xfrm>
          <a:off x="205966" y="2130869"/>
          <a:ext cx="6296025" cy="2596261"/>
        </p:xfrm>
        <a:graphic>
          <a:graphicData uri="http://schemas.openxmlformats.org/drawingml/2006/table">
            <a:tbl>
              <a:tblPr firstRow="1" firstCol="1" bandRow="1">
                <a:tableStyleId>{5C22544A-7EE6-4342-B048-85BDC9FD1C3A}</a:tableStyleId>
              </a:tblPr>
              <a:tblGrid>
                <a:gridCol w="2098675">
                  <a:extLst>
                    <a:ext uri="{9D8B030D-6E8A-4147-A177-3AD203B41FA5}">
                      <a16:colId xmlns:a16="http://schemas.microsoft.com/office/drawing/2014/main" val="554854824"/>
                    </a:ext>
                  </a:extLst>
                </a:gridCol>
                <a:gridCol w="2098675">
                  <a:extLst>
                    <a:ext uri="{9D8B030D-6E8A-4147-A177-3AD203B41FA5}">
                      <a16:colId xmlns:a16="http://schemas.microsoft.com/office/drawing/2014/main" val="707980357"/>
                    </a:ext>
                  </a:extLst>
                </a:gridCol>
                <a:gridCol w="2098675">
                  <a:extLst>
                    <a:ext uri="{9D8B030D-6E8A-4147-A177-3AD203B41FA5}">
                      <a16:colId xmlns:a16="http://schemas.microsoft.com/office/drawing/2014/main" val="1750300532"/>
                    </a:ext>
                  </a:extLst>
                </a:gridCol>
              </a:tblGrid>
              <a:tr h="0">
                <a:tc>
                  <a:txBody>
                    <a:bodyPr/>
                    <a:lstStyle/>
                    <a:p>
                      <a:pPr marL="0" marR="0">
                        <a:lnSpc>
                          <a:spcPct val="107000"/>
                        </a:lnSpc>
                        <a:spcBef>
                          <a:spcPts val="0"/>
                        </a:spcBef>
                        <a:spcAft>
                          <a:spcPts val="0"/>
                        </a:spcAft>
                      </a:pPr>
                      <a:r>
                        <a:rPr lang="en-US" sz="1200">
                          <a:effectLst/>
                        </a:rPr>
                        <a:t>Scenario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200">
                          <a:effectLst/>
                        </a:rPr>
                        <a:t>Manual group of VMs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tc>
                  <a:txBody>
                    <a:bodyPr/>
                    <a:lstStyle/>
                    <a:p>
                      <a:pPr marL="0" marR="0">
                        <a:lnSpc>
                          <a:spcPct val="107000"/>
                        </a:lnSpc>
                        <a:spcBef>
                          <a:spcPts val="0"/>
                        </a:spcBef>
                        <a:spcAft>
                          <a:spcPts val="0"/>
                        </a:spcAft>
                      </a:pPr>
                      <a:r>
                        <a:rPr lang="en-US" sz="1200">
                          <a:effectLst/>
                        </a:rPr>
                        <a:t>Virtual machine scale set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b"/>
                </a:tc>
                <a:extLst>
                  <a:ext uri="{0D108BD9-81ED-4DB2-BD59-A6C34878D82A}">
                    <a16:rowId xmlns:a16="http://schemas.microsoft.com/office/drawing/2014/main" val="280061220"/>
                  </a:ext>
                </a:extLst>
              </a:tr>
              <a:tr h="0">
                <a:tc>
                  <a:txBody>
                    <a:bodyPr/>
                    <a:lstStyle/>
                    <a:p>
                      <a:pPr marL="0" marR="0">
                        <a:lnSpc>
                          <a:spcPct val="107000"/>
                        </a:lnSpc>
                        <a:spcBef>
                          <a:spcPts val="0"/>
                        </a:spcBef>
                        <a:spcAft>
                          <a:spcPts val="0"/>
                        </a:spcAft>
                      </a:pPr>
                      <a:r>
                        <a:rPr lang="en-US" sz="1200">
                          <a:effectLst/>
                        </a:rPr>
                        <a:t>Add additional VM instances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Manual process to create, configure, and ensure compliance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Automatically create from central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922064073"/>
                  </a:ext>
                </a:extLst>
              </a:tr>
              <a:tr h="0">
                <a:tc>
                  <a:txBody>
                    <a:bodyPr/>
                    <a:lstStyle/>
                    <a:p>
                      <a:pPr marL="0" marR="0">
                        <a:lnSpc>
                          <a:spcPct val="107000"/>
                        </a:lnSpc>
                        <a:spcBef>
                          <a:spcPts val="0"/>
                        </a:spcBef>
                        <a:spcAft>
                          <a:spcPts val="0"/>
                        </a:spcAft>
                      </a:pPr>
                      <a:r>
                        <a:rPr lang="en-US" sz="1200">
                          <a:effectLst/>
                        </a:rPr>
                        <a:t>Traffic balancing and distribution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Manual process to create and configure Azure load balancer or Application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Can automatically create and integrate with Azure load balancer or Application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4178811446"/>
                  </a:ext>
                </a:extLst>
              </a:tr>
              <a:tr h="0">
                <a:tc>
                  <a:txBody>
                    <a:bodyPr/>
                    <a:lstStyle/>
                    <a:p>
                      <a:pPr marL="0" marR="0">
                        <a:lnSpc>
                          <a:spcPct val="107000"/>
                        </a:lnSpc>
                        <a:spcBef>
                          <a:spcPts val="0"/>
                        </a:spcBef>
                        <a:spcAft>
                          <a:spcPts val="0"/>
                        </a:spcAft>
                      </a:pPr>
                      <a:r>
                        <a:rPr lang="en-US" sz="1200">
                          <a:effectLst/>
                        </a:rPr>
                        <a:t>High availability and redundancy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Manually create Availability Set or distribute and track VMs across Availability Zones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Automatic distribution of VM instances across Availability Zones or Availability Sets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46243722"/>
                  </a:ext>
                </a:extLst>
              </a:tr>
              <a:tr h="0">
                <a:tc>
                  <a:txBody>
                    <a:bodyPr/>
                    <a:lstStyle/>
                    <a:p>
                      <a:pPr marL="0" marR="0">
                        <a:lnSpc>
                          <a:spcPct val="107000"/>
                        </a:lnSpc>
                        <a:spcBef>
                          <a:spcPts val="0"/>
                        </a:spcBef>
                        <a:spcAft>
                          <a:spcPts val="0"/>
                        </a:spcAft>
                      </a:pPr>
                      <a:r>
                        <a:rPr lang="en-US" sz="1200">
                          <a:effectLst/>
                        </a:rPr>
                        <a:t>Scaling of VMs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a:effectLst/>
                        </a:rPr>
                        <a:t>Manual monitoring and Azure Automation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marL="0" marR="0">
                        <a:lnSpc>
                          <a:spcPct val="107000"/>
                        </a:lnSpc>
                        <a:spcBef>
                          <a:spcPts val="0"/>
                        </a:spcBef>
                        <a:spcAft>
                          <a:spcPts val="0"/>
                        </a:spcAft>
                      </a:pPr>
                      <a:r>
                        <a:rPr lang="en-US" sz="1200" dirty="0" err="1">
                          <a:effectLst/>
                        </a:rPr>
                        <a:t>Autoscale</a:t>
                      </a:r>
                      <a:r>
                        <a:rPr lang="en-US" sz="1200" dirty="0">
                          <a:effectLst/>
                        </a:rPr>
                        <a:t> based on host metrics, in-guest metrics, Application Insights, or schedule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811728769"/>
                  </a:ext>
                </a:extLst>
              </a:tr>
            </a:tbl>
          </a:graphicData>
        </a:graphic>
      </p:graphicFrame>
      <p:pic>
        <p:nvPicPr>
          <p:cNvPr id="7" name="Picture 6">
            <a:extLst>
              <a:ext uri="{FF2B5EF4-FFF2-40B4-BE49-F238E27FC236}">
                <a16:creationId xmlns:a16="http://schemas.microsoft.com/office/drawing/2014/main" id="{A8F5966E-C41C-4929-A800-6462CC33447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16959" y="268374"/>
            <a:ext cx="5112385" cy="3021330"/>
          </a:xfrm>
          <a:prstGeom prst="rect">
            <a:avLst/>
          </a:prstGeom>
          <a:noFill/>
          <a:ln>
            <a:noFill/>
          </a:ln>
        </p:spPr>
      </p:pic>
      <p:pic>
        <p:nvPicPr>
          <p:cNvPr id="8" name="Picture 7">
            <a:extLst>
              <a:ext uri="{FF2B5EF4-FFF2-40B4-BE49-F238E27FC236}">
                <a16:creationId xmlns:a16="http://schemas.microsoft.com/office/drawing/2014/main" id="{0414F1CB-758C-4C1A-9BFB-463A6BA413B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73849" y="3765819"/>
            <a:ext cx="3502660" cy="2178050"/>
          </a:xfrm>
          <a:prstGeom prst="rect">
            <a:avLst/>
          </a:prstGeom>
          <a:noFill/>
          <a:ln>
            <a:noFill/>
          </a:ln>
        </p:spPr>
      </p:pic>
    </p:spTree>
    <p:extLst>
      <p:ext uri="{BB962C8B-B14F-4D97-AF65-F5344CB8AC3E}">
        <p14:creationId xmlns:p14="http://schemas.microsoft.com/office/powerpoint/2010/main" val="2134821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sted tier template">
            <a:extLst>
              <a:ext uri="{FF2B5EF4-FFF2-40B4-BE49-F238E27FC236}">
                <a16:creationId xmlns:a16="http://schemas.microsoft.com/office/drawing/2014/main" id="{1C772399-9F5A-429E-949D-6189B1BBA4E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4622" y="127350"/>
            <a:ext cx="4210050" cy="2066925"/>
          </a:xfrm>
          <a:prstGeom prst="rect">
            <a:avLst/>
          </a:prstGeom>
          <a:noFill/>
          <a:ln>
            <a:noFill/>
          </a:ln>
        </p:spPr>
      </p:pic>
      <p:pic>
        <p:nvPicPr>
          <p:cNvPr id="5" name="Picture 4">
            <a:extLst>
              <a:ext uri="{FF2B5EF4-FFF2-40B4-BE49-F238E27FC236}">
                <a16:creationId xmlns:a16="http://schemas.microsoft.com/office/drawing/2014/main" id="{E49BD86F-BF79-41EC-A756-DA7C02CF2B4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622" y="2659031"/>
            <a:ext cx="3569970" cy="2004695"/>
          </a:xfrm>
          <a:prstGeom prst="rect">
            <a:avLst/>
          </a:prstGeom>
          <a:noFill/>
          <a:ln>
            <a:noFill/>
          </a:ln>
        </p:spPr>
      </p:pic>
      <p:pic>
        <p:nvPicPr>
          <p:cNvPr id="6" name="Picture 5" descr="Template deployment comparison">
            <a:extLst>
              <a:ext uri="{FF2B5EF4-FFF2-40B4-BE49-F238E27FC236}">
                <a16:creationId xmlns:a16="http://schemas.microsoft.com/office/drawing/2014/main" id="{1915B26B-AD23-4DB0-A4AE-38B942D2942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41467" y="297530"/>
            <a:ext cx="4110355" cy="1896745"/>
          </a:xfrm>
          <a:prstGeom prst="rect">
            <a:avLst/>
          </a:prstGeom>
          <a:noFill/>
          <a:ln>
            <a:noFill/>
          </a:ln>
        </p:spPr>
      </p:pic>
      <p:graphicFrame>
        <p:nvGraphicFramePr>
          <p:cNvPr id="8" name="Table 7">
            <a:extLst>
              <a:ext uri="{FF2B5EF4-FFF2-40B4-BE49-F238E27FC236}">
                <a16:creationId xmlns:a16="http://schemas.microsoft.com/office/drawing/2014/main" id="{2C0E948B-2BD6-4EAA-AFAD-80312F2BC381}"/>
              </a:ext>
            </a:extLst>
          </p:cNvPr>
          <p:cNvGraphicFramePr>
            <a:graphicFrameLocks noGrp="1"/>
          </p:cNvGraphicFramePr>
          <p:nvPr>
            <p:extLst>
              <p:ext uri="{D42A27DB-BD31-4B8C-83A1-F6EECF244321}">
                <p14:modId xmlns:p14="http://schemas.microsoft.com/office/powerpoint/2010/main" val="3313667476"/>
              </p:ext>
            </p:extLst>
          </p:nvPr>
        </p:nvGraphicFramePr>
        <p:xfrm>
          <a:off x="4122571" y="2379311"/>
          <a:ext cx="7854807" cy="4424858"/>
        </p:xfrm>
        <a:graphic>
          <a:graphicData uri="http://schemas.openxmlformats.org/drawingml/2006/table">
            <a:tbl>
              <a:tblPr firstRow="1" firstCol="1" bandRow="1">
                <a:tableStyleId>{5C22544A-7EE6-4342-B048-85BDC9FD1C3A}</a:tableStyleId>
              </a:tblPr>
              <a:tblGrid>
                <a:gridCol w="1755715">
                  <a:extLst>
                    <a:ext uri="{9D8B030D-6E8A-4147-A177-3AD203B41FA5}">
                      <a16:colId xmlns:a16="http://schemas.microsoft.com/office/drawing/2014/main" val="694495667"/>
                    </a:ext>
                  </a:extLst>
                </a:gridCol>
                <a:gridCol w="831272">
                  <a:extLst>
                    <a:ext uri="{9D8B030D-6E8A-4147-A177-3AD203B41FA5}">
                      <a16:colId xmlns:a16="http://schemas.microsoft.com/office/drawing/2014/main" val="2633900648"/>
                    </a:ext>
                  </a:extLst>
                </a:gridCol>
                <a:gridCol w="5267820">
                  <a:extLst>
                    <a:ext uri="{9D8B030D-6E8A-4147-A177-3AD203B41FA5}">
                      <a16:colId xmlns:a16="http://schemas.microsoft.com/office/drawing/2014/main" val="1746261534"/>
                    </a:ext>
                  </a:extLst>
                </a:gridCol>
              </a:tblGrid>
              <a:tr h="160849">
                <a:tc>
                  <a:txBody>
                    <a:bodyPr/>
                    <a:lstStyle/>
                    <a:p>
                      <a:pPr marL="0" marR="0">
                        <a:lnSpc>
                          <a:spcPct val="107000"/>
                        </a:lnSpc>
                        <a:spcBef>
                          <a:spcPts val="0"/>
                        </a:spcBef>
                        <a:spcAft>
                          <a:spcPts val="800"/>
                        </a:spcAft>
                      </a:pPr>
                      <a:r>
                        <a:rPr lang="en-US" sz="1400">
                          <a:effectLst/>
                        </a:rPr>
                        <a:t>Element name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nchor="b"/>
                </a:tc>
                <a:tc>
                  <a:txBody>
                    <a:bodyPr/>
                    <a:lstStyle/>
                    <a:p>
                      <a:pPr marL="0" marR="0">
                        <a:lnSpc>
                          <a:spcPct val="107000"/>
                        </a:lnSpc>
                        <a:spcBef>
                          <a:spcPts val="0"/>
                        </a:spcBef>
                        <a:spcAft>
                          <a:spcPts val="800"/>
                        </a:spcAft>
                      </a:pPr>
                      <a:r>
                        <a:rPr lang="en-US" sz="1400">
                          <a:effectLst/>
                        </a:rPr>
                        <a:t>Required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nchor="b"/>
                </a:tc>
                <a:tc>
                  <a:txBody>
                    <a:bodyPr/>
                    <a:lstStyle/>
                    <a:p>
                      <a:pPr marL="0" marR="0">
                        <a:lnSpc>
                          <a:spcPct val="107000"/>
                        </a:lnSpc>
                        <a:spcBef>
                          <a:spcPts val="0"/>
                        </a:spcBef>
                        <a:spcAft>
                          <a:spcPts val="800"/>
                        </a:spcAft>
                      </a:pPr>
                      <a:r>
                        <a:rPr lang="en-US" sz="1400">
                          <a:effectLst/>
                        </a:rPr>
                        <a:t>Description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nchor="b"/>
                </a:tc>
                <a:extLst>
                  <a:ext uri="{0D108BD9-81ED-4DB2-BD59-A6C34878D82A}">
                    <a16:rowId xmlns:a16="http://schemas.microsoft.com/office/drawing/2014/main" val="1256895948"/>
                  </a:ext>
                </a:extLst>
              </a:tr>
              <a:tr h="313230">
                <a:tc>
                  <a:txBody>
                    <a:bodyPr/>
                    <a:lstStyle/>
                    <a:p>
                      <a:pPr marL="0" marR="0">
                        <a:lnSpc>
                          <a:spcPct val="107000"/>
                        </a:lnSpc>
                        <a:spcBef>
                          <a:spcPts val="0"/>
                        </a:spcBef>
                        <a:spcAft>
                          <a:spcPts val="800"/>
                        </a:spcAft>
                      </a:pPr>
                      <a:r>
                        <a:rPr lang="en-US" sz="1400" dirty="0">
                          <a:effectLst/>
                        </a:rPr>
                        <a:t>parameter-name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Yes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Name of the parameter. Must be a valid JavaScript identifier.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extLst>
                  <a:ext uri="{0D108BD9-81ED-4DB2-BD59-A6C34878D82A}">
                    <a16:rowId xmlns:a16="http://schemas.microsoft.com/office/drawing/2014/main" val="1806785549"/>
                  </a:ext>
                </a:extLst>
              </a:tr>
              <a:tr h="770370">
                <a:tc>
                  <a:txBody>
                    <a:bodyPr/>
                    <a:lstStyle/>
                    <a:p>
                      <a:pPr marL="0" marR="0">
                        <a:lnSpc>
                          <a:spcPct val="107000"/>
                        </a:lnSpc>
                        <a:spcBef>
                          <a:spcPts val="0"/>
                        </a:spcBef>
                        <a:spcAft>
                          <a:spcPts val="800"/>
                        </a:spcAft>
                      </a:pPr>
                      <a:r>
                        <a:rPr lang="en-US" sz="1400">
                          <a:effectLst/>
                        </a:rPr>
                        <a:t>type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Yes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Type of the parameter value. The allowed types and values are string, securestring, int, bool, object, secureObject, and array. See </a:t>
                      </a:r>
                      <a:r>
                        <a:rPr lang="en-US" sz="1400" u="sng">
                          <a:effectLst/>
                          <a:hlinkClick r:id="rId5"/>
                        </a:rPr>
                        <a:t>Data types</a:t>
                      </a:r>
                      <a:r>
                        <a:rPr lang="en-US" sz="1400">
                          <a:effectLst/>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extLst>
                  <a:ext uri="{0D108BD9-81ED-4DB2-BD59-A6C34878D82A}">
                    <a16:rowId xmlns:a16="http://schemas.microsoft.com/office/drawing/2014/main" val="847053914"/>
                  </a:ext>
                </a:extLst>
              </a:tr>
              <a:tr h="465610">
                <a:tc>
                  <a:txBody>
                    <a:bodyPr/>
                    <a:lstStyle/>
                    <a:p>
                      <a:pPr marL="0" marR="0">
                        <a:lnSpc>
                          <a:spcPct val="107000"/>
                        </a:lnSpc>
                        <a:spcBef>
                          <a:spcPts val="0"/>
                        </a:spcBef>
                        <a:spcAft>
                          <a:spcPts val="800"/>
                        </a:spcAft>
                      </a:pPr>
                      <a:r>
                        <a:rPr lang="en-US" sz="1400">
                          <a:effectLst/>
                        </a:rPr>
                        <a:t>defaultValue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dirty="0">
                          <a:effectLst/>
                        </a:rPr>
                        <a:t>No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Default value for the parameter, if no value is provided for the parameter.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extLst>
                  <a:ext uri="{0D108BD9-81ED-4DB2-BD59-A6C34878D82A}">
                    <a16:rowId xmlns:a16="http://schemas.microsoft.com/office/drawing/2014/main" val="3581684773"/>
                  </a:ext>
                </a:extLst>
              </a:tr>
              <a:tr h="465610">
                <a:tc>
                  <a:txBody>
                    <a:bodyPr/>
                    <a:lstStyle/>
                    <a:p>
                      <a:pPr marL="0" marR="0">
                        <a:lnSpc>
                          <a:spcPct val="107000"/>
                        </a:lnSpc>
                        <a:spcBef>
                          <a:spcPts val="0"/>
                        </a:spcBef>
                        <a:spcAft>
                          <a:spcPts val="800"/>
                        </a:spcAft>
                      </a:pPr>
                      <a:r>
                        <a:rPr lang="en-US" sz="1400">
                          <a:effectLst/>
                        </a:rPr>
                        <a:t>allowedValues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Array of allowed values for the parameter to make sure that the right value is provided.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extLst>
                  <a:ext uri="{0D108BD9-81ED-4DB2-BD59-A6C34878D82A}">
                    <a16:rowId xmlns:a16="http://schemas.microsoft.com/office/drawing/2014/main" val="1727319979"/>
                  </a:ext>
                </a:extLst>
              </a:tr>
              <a:tr h="313230">
                <a:tc>
                  <a:txBody>
                    <a:bodyPr/>
                    <a:lstStyle/>
                    <a:p>
                      <a:pPr marL="0" marR="0">
                        <a:lnSpc>
                          <a:spcPct val="107000"/>
                        </a:lnSpc>
                        <a:spcBef>
                          <a:spcPts val="0"/>
                        </a:spcBef>
                        <a:spcAft>
                          <a:spcPts val="800"/>
                        </a:spcAft>
                      </a:pPr>
                      <a:r>
                        <a:rPr lang="en-US" sz="1400">
                          <a:effectLst/>
                        </a:rPr>
                        <a:t>minValue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The minimum value for int type parameters, this value is inclusive.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extLst>
                  <a:ext uri="{0D108BD9-81ED-4DB2-BD59-A6C34878D82A}">
                    <a16:rowId xmlns:a16="http://schemas.microsoft.com/office/drawing/2014/main" val="2331637102"/>
                  </a:ext>
                </a:extLst>
              </a:tr>
              <a:tr h="313230">
                <a:tc>
                  <a:txBody>
                    <a:bodyPr/>
                    <a:lstStyle/>
                    <a:p>
                      <a:pPr marL="0" marR="0">
                        <a:lnSpc>
                          <a:spcPct val="107000"/>
                        </a:lnSpc>
                        <a:spcBef>
                          <a:spcPts val="0"/>
                        </a:spcBef>
                        <a:spcAft>
                          <a:spcPts val="800"/>
                        </a:spcAft>
                      </a:pPr>
                      <a:r>
                        <a:rPr lang="en-US" sz="1400">
                          <a:effectLst/>
                        </a:rPr>
                        <a:t>maxValue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The maximum value for int type parameters, this value is inclusive.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extLst>
                  <a:ext uri="{0D108BD9-81ED-4DB2-BD59-A6C34878D82A}">
                    <a16:rowId xmlns:a16="http://schemas.microsoft.com/office/drawing/2014/main" val="2110146813"/>
                  </a:ext>
                </a:extLst>
              </a:tr>
              <a:tr h="465610">
                <a:tc>
                  <a:txBody>
                    <a:bodyPr/>
                    <a:lstStyle/>
                    <a:p>
                      <a:pPr marL="0" marR="0">
                        <a:lnSpc>
                          <a:spcPct val="107000"/>
                        </a:lnSpc>
                        <a:spcBef>
                          <a:spcPts val="0"/>
                        </a:spcBef>
                        <a:spcAft>
                          <a:spcPts val="800"/>
                        </a:spcAft>
                      </a:pPr>
                      <a:r>
                        <a:rPr lang="en-US" sz="1400">
                          <a:effectLst/>
                        </a:rPr>
                        <a:t>minLength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The minimum length for string, secure string, and array type parameters, this value is inclusive.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extLst>
                  <a:ext uri="{0D108BD9-81ED-4DB2-BD59-A6C34878D82A}">
                    <a16:rowId xmlns:a16="http://schemas.microsoft.com/office/drawing/2014/main" val="1819409096"/>
                  </a:ext>
                </a:extLst>
              </a:tr>
              <a:tr h="465610">
                <a:tc>
                  <a:txBody>
                    <a:bodyPr/>
                    <a:lstStyle/>
                    <a:p>
                      <a:pPr marL="0" marR="0">
                        <a:lnSpc>
                          <a:spcPct val="107000"/>
                        </a:lnSpc>
                        <a:spcBef>
                          <a:spcPts val="0"/>
                        </a:spcBef>
                        <a:spcAft>
                          <a:spcPts val="800"/>
                        </a:spcAft>
                      </a:pPr>
                      <a:r>
                        <a:rPr lang="en-US" sz="1400">
                          <a:effectLst/>
                        </a:rPr>
                        <a:t>maxLength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The maximum length for string, secure string, and array type parameters, this value is inclusive.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extLst>
                  <a:ext uri="{0D108BD9-81ED-4DB2-BD59-A6C34878D82A}">
                    <a16:rowId xmlns:a16="http://schemas.microsoft.com/office/drawing/2014/main" val="2082797972"/>
                  </a:ext>
                </a:extLst>
              </a:tr>
              <a:tr h="617990">
                <a:tc>
                  <a:txBody>
                    <a:bodyPr/>
                    <a:lstStyle/>
                    <a:p>
                      <a:pPr marL="0" marR="0">
                        <a:lnSpc>
                          <a:spcPct val="107000"/>
                        </a:lnSpc>
                        <a:spcBef>
                          <a:spcPts val="0"/>
                        </a:spcBef>
                        <a:spcAft>
                          <a:spcPts val="800"/>
                        </a:spcAft>
                      </a:pPr>
                      <a:r>
                        <a:rPr lang="en-US" sz="1400">
                          <a:effectLst/>
                        </a:rPr>
                        <a:t>description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tc>
                  <a:txBody>
                    <a:bodyPr/>
                    <a:lstStyle/>
                    <a:p>
                      <a:pPr marL="0" marR="0">
                        <a:lnSpc>
                          <a:spcPct val="107000"/>
                        </a:lnSpc>
                        <a:spcBef>
                          <a:spcPts val="0"/>
                        </a:spcBef>
                        <a:spcAft>
                          <a:spcPts val="800"/>
                        </a:spcAft>
                      </a:pPr>
                      <a:r>
                        <a:rPr lang="en-US" sz="1400" dirty="0">
                          <a:effectLst/>
                        </a:rPr>
                        <a:t>Description of the parameter that is displayed to users through the portal. For more information, see </a:t>
                      </a:r>
                      <a:r>
                        <a:rPr lang="en-US" sz="1400" u="sng" dirty="0">
                          <a:effectLst/>
                          <a:hlinkClick r:id="rId6"/>
                        </a:rPr>
                        <a:t>Comments in templates</a:t>
                      </a:r>
                      <a:r>
                        <a:rPr lang="en-US" sz="14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091" marR="8091" marT="8091" marB="8091"/>
                </a:tc>
                <a:extLst>
                  <a:ext uri="{0D108BD9-81ED-4DB2-BD59-A6C34878D82A}">
                    <a16:rowId xmlns:a16="http://schemas.microsoft.com/office/drawing/2014/main" val="1647072980"/>
                  </a:ext>
                </a:extLst>
              </a:tr>
            </a:tbl>
          </a:graphicData>
        </a:graphic>
      </p:graphicFrame>
    </p:spTree>
    <p:extLst>
      <p:ext uri="{BB962C8B-B14F-4D97-AF65-F5344CB8AC3E}">
        <p14:creationId xmlns:p14="http://schemas.microsoft.com/office/powerpoint/2010/main" val="1211361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EED86E-8F40-4B49-8D36-43F77CA67C78}"/>
              </a:ext>
            </a:extLst>
          </p:cNvPr>
          <p:cNvGraphicFramePr>
            <a:graphicFrameLocks noGrp="1"/>
          </p:cNvGraphicFramePr>
          <p:nvPr>
            <p:extLst>
              <p:ext uri="{D42A27DB-BD31-4B8C-83A1-F6EECF244321}">
                <p14:modId xmlns:p14="http://schemas.microsoft.com/office/powerpoint/2010/main" val="2165960227"/>
              </p:ext>
            </p:extLst>
          </p:nvPr>
        </p:nvGraphicFramePr>
        <p:xfrm>
          <a:off x="178130" y="308758"/>
          <a:ext cx="12013869" cy="6589573"/>
        </p:xfrm>
        <a:graphic>
          <a:graphicData uri="http://schemas.openxmlformats.org/drawingml/2006/table">
            <a:tbl>
              <a:tblPr firstRow="1" firstCol="1" bandRow="1">
                <a:tableStyleId>{5C22544A-7EE6-4342-B048-85BDC9FD1C3A}</a:tableStyleId>
              </a:tblPr>
              <a:tblGrid>
                <a:gridCol w="1223158">
                  <a:extLst>
                    <a:ext uri="{9D8B030D-6E8A-4147-A177-3AD203B41FA5}">
                      <a16:colId xmlns:a16="http://schemas.microsoft.com/office/drawing/2014/main" val="2131020491"/>
                    </a:ext>
                  </a:extLst>
                </a:gridCol>
                <a:gridCol w="712520">
                  <a:extLst>
                    <a:ext uri="{9D8B030D-6E8A-4147-A177-3AD203B41FA5}">
                      <a16:colId xmlns:a16="http://schemas.microsoft.com/office/drawing/2014/main" val="2245050539"/>
                    </a:ext>
                  </a:extLst>
                </a:gridCol>
                <a:gridCol w="10078191">
                  <a:extLst>
                    <a:ext uri="{9D8B030D-6E8A-4147-A177-3AD203B41FA5}">
                      <a16:colId xmlns:a16="http://schemas.microsoft.com/office/drawing/2014/main" val="3221001953"/>
                    </a:ext>
                  </a:extLst>
                </a:gridCol>
              </a:tblGrid>
              <a:tr h="102100">
                <a:tc>
                  <a:txBody>
                    <a:bodyPr/>
                    <a:lstStyle/>
                    <a:p>
                      <a:pPr marL="0" marR="0">
                        <a:lnSpc>
                          <a:spcPct val="107000"/>
                        </a:lnSpc>
                        <a:spcBef>
                          <a:spcPts val="0"/>
                        </a:spcBef>
                        <a:spcAft>
                          <a:spcPts val="800"/>
                        </a:spcAft>
                      </a:pPr>
                      <a:r>
                        <a:rPr lang="en-US" sz="1400">
                          <a:effectLst/>
                        </a:rPr>
                        <a:t>Element name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nchor="b"/>
                </a:tc>
                <a:tc>
                  <a:txBody>
                    <a:bodyPr/>
                    <a:lstStyle/>
                    <a:p>
                      <a:pPr marL="0" marR="0">
                        <a:lnSpc>
                          <a:spcPct val="107000"/>
                        </a:lnSpc>
                        <a:spcBef>
                          <a:spcPts val="0"/>
                        </a:spcBef>
                        <a:spcAft>
                          <a:spcPts val="800"/>
                        </a:spcAft>
                      </a:pPr>
                      <a:r>
                        <a:rPr lang="en-US" sz="1400">
                          <a:effectLst/>
                        </a:rPr>
                        <a:t>Required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nchor="b"/>
                </a:tc>
                <a:tc>
                  <a:txBody>
                    <a:bodyPr/>
                    <a:lstStyle/>
                    <a:p>
                      <a:pPr marL="0" marR="0">
                        <a:lnSpc>
                          <a:spcPct val="107000"/>
                        </a:lnSpc>
                        <a:spcBef>
                          <a:spcPts val="0"/>
                        </a:spcBef>
                        <a:spcAft>
                          <a:spcPts val="800"/>
                        </a:spcAft>
                      </a:pPr>
                      <a:r>
                        <a:rPr lang="en-US" sz="1400">
                          <a:effectLst/>
                        </a:rPr>
                        <a:t>Description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nchor="b"/>
                </a:tc>
                <a:extLst>
                  <a:ext uri="{0D108BD9-81ED-4DB2-BD59-A6C34878D82A}">
                    <a16:rowId xmlns:a16="http://schemas.microsoft.com/office/drawing/2014/main" val="2183875727"/>
                  </a:ext>
                </a:extLst>
              </a:tr>
              <a:tr h="1266707">
                <a:tc>
                  <a:txBody>
                    <a:bodyPr/>
                    <a:lstStyle/>
                    <a:p>
                      <a:pPr marL="0" marR="0">
                        <a:lnSpc>
                          <a:spcPct val="107000"/>
                        </a:lnSpc>
                        <a:spcBef>
                          <a:spcPts val="0"/>
                        </a:spcBef>
                        <a:spcAft>
                          <a:spcPts val="800"/>
                        </a:spcAft>
                      </a:pPr>
                      <a:r>
                        <a:rPr lang="en-US" sz="1400" dirty="0">
                          <a:effectLst/>
                        </a:rPr>
                        <a:t>$schema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dirty="0" err="1">
                          <a:effectLst/>
                        </a:rPr>
                        <a:t>Yesa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Location of the JSON schema file that describes the version of the template language.</a:t>
                      </a:r>
                      <a:br>
                        <a:rPr lang="en-US" sz="1400">
                          <a:effectLst/>
                        </a:rPr>
                      </a:br>
                      <a:br>
                        <a:rPr lang="en-US" sz="1400">
                          <a:effectLst/>
                        </a:rPr>
                      </a:br>
                      <a:r>
                        <a:rPr lang="en-US" sz="1400">
                          <a:effectLst/>
                        </a:rPr>
                        <a:t>For resource group deployments, use: https://schema.management.azure.com/schemas/2015-01-01/deploymentTemplate.json#</a:t>
                      </a:r>
                      <a:br>
                        <a:rPr lang="en-US" sz="1400">
                          <a:effectLst/>
                        </a:rPr>
                      </a:br>
                      <a:br>
                        <a:rPr lang="en-US" sz="1400">
                          <a:effectLst/>
                        </a:rPr>
                      </a:br>
                      <a:r>
                        <a:rPr lang="en-US" sz="1400">
                          <a:effectLst/>
                        </a:rPr>
                        <a:t>For subscription deployments, use: https://schema.management.azure.com/schemas/2018-05-01/subscriptionDeploymentTemplate.json#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extLst>
                  <a:ext uri="{0D108BD9-81ED-4DB2-BD59-A6C34878D82A}">
                    <a16:rowId xmlns:a16="http://schemas.microsoft.com/office/drawing/2014/main" val="3627870226"/>
                  </a:ext>
                </a:extLst>
              </a:tr>
              <a:tr h="871685">
                <a:tc>
                  <a:txBody>
                    <a:bodyPr/>
                    <a:lstStyle/>
                    <a:p>
                      <a:pPr marL="0" marR="0">
                        <a:lnSpc>
                          <a:spcPct val="107000"/>
                        </a:lnSpc>
                        <a:spcBef>
                          <a:spcPts val="0"/>
                        </a:spcBef>
                        <a:spcAft>
                          <a:spcPts val="800"/>
                        </a:spcAft>
                      </a:pPr>
                      <a:r>
                        <a:rPr lang="en-US" sz="1400">
                          <a:effectLst/>
                        </a:rPr>
                        <a:t>contentVersion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Yes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Version of the template (such as 1.0.0.0). You can provide any value for this element. Use this value to document significant changes in your template. When deploying resources using the template, this value can be used to make sure that the right template is being used.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extLst>
                  <a:ext uri="{0D108BD9-81ED-4DB2-BD59-A6C34878D82A}">
                    <a16:rowId xmlns:a16="http://schemas.microsoft.com/office/drawing/2014/main" val="3615417174"/>
                  </a:ext>
                </a:extLst>
              </a:tr>
              <a:tr h="2796875">
                <a:tc>
                  <a:txBody>
                    <a:bodyPr/>
                    <a:lstStyle/>
                    <a:p>
                      <a:pPr marL="0" marR="0">
                        <a:lnSpc>
                          <a:spcPct val="107000"/>
                        </a:lnSpc>
                        <a:spcBef>
                          <a:spcPts val="0"/>
                        </a:spcBef>
                        <a:spcAft>
                          <a:spcPts val="800"/>
                        </a:spcAft>
                      </a:pPr>
                      <a:r>
                        <a:rPr lang="en-US" sz="1400">
                          <a:effectLst/>
                        </a:rPr>
                        <a:t>apiProfile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dirty="0">
                          <a:effectLst/>
                        </a:rPr>
                        <a:t>No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An API version that serves as a collection of API versions for resource types. Use this value to avoid having to specify API versions for each resource in the template. When you specify an API profile version and don't specify an API version for the resource type, Resource Manager uses the API version for that resource type that is defined in the profile.</a:t>
                      </a:r>
                      <a:br>
                        <a:rPr lang="en-US" sz="1400">
                          <a:effectLst/>
                        </a:rPr>
                      </a:br>
                      <a:br>
                        <a:rPr lang="en-US" sz="1400">
                          <a:effectLst/>
                        </a:rPr>
                      </a:br>
                      <a:r>
                        <a:rPr lang="en-US" sz="1400">
                          <a:effectLst/>
                        </a:rPr>
                        <a:t>The API profile property is especially helpful when deploying a template to different environments, such as Azure Stack and global Azure. Use the API profile version to make sure your template automatically uses versions that are supported in both environments. For a list of the current API profile versions and the resources API versions defined in the profile, see </a:t>
                      </a:r>
                      <a:r>
                        <a:rPr lang="en-US" sz="1400" u="sng">
                          <a:effectLst/>
                          <a:hlinkClick r:id="rId2"/>
                        </a:rPr>
                        <a:t>API Profile</a:t>
                      </a:r>
                      <a:r>
                        <a:rPr lang="en-US" sz="1400">
                          <a:effectLst/>
                        </a:rPr>
                        <a:t>.</a:t>
                      </a:r>
                      <a:br>
                        <a:rPr lang="en-US" sz="1400">
                          <a:effectLst/>
                        </a:rPr>
                      </a:br>
                      <a:br>
                        <a:rPr lang="en-US" sz="1400">
                          <a:effectLst/>
                        </a:rPr>
                      </a:br>
                      <a:r>
                        <a:rPr lang="en-US" sz="1400">
                          <a:effectLst/>
                        </a:rPr>
                        <a:t>For more information, see </a:t>
                      </a:r>
                      <a:r>
                        <a:rPr lang="en-US" sz="1400" u="sng">
                          <a:effectLst/>
                          <a:hlinkClick r:id="rId3"/>
                        </a:rPr>
                        <a:t>Track versions using API profiles</a:t>
                      </a:r>
                      <a:r>
                        <a:rPr lang="en-US" sz="1400">
                          <a:effectLst/>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extLst>
                  <a:ext uri="{0D108BD9-81ED-4DB2-BD59-A6C34878D82A}">
                    <a16:rowId xmlns:a16="http://schemas.microsoft.com/office/drawing/2014/main" val="3422247232"/>
                  </a:ext>
                </a:extLst>
              </a:tr>
              <a:tr h="294273">
                <a:tc>
                  <a:txBody>
                    <a:bodyPr/>
                    <a:lstStyle/>
                    <a:p>
                      <a:pPr marL="0" marR="0">
                        <a:lnSpc>
                          <a:spcPct val="107000"/>
                        </a:lnSpc>
                        <a:spcBef>
                          <a:spcPts val="0"/>
                        </a:spcBef>
                        <a:spcAft>
                          <a:spcPts val="800"/>
                        </a:spcAft>
                      </a:pPr>
                      <a:r>
                        <a:rPr lang="en-US" sz="1400" u="sng">
                          <a:effectLst/>
                          <a:hlinkClick r:id="rId4"/>
                        </a:rPr>
                        <a:t>parameters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Values that are provided when deployment is executed to customize resource deployment.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extLst>
                  <a:ext uri="{0D108BD9-81ED-4DB2-BD59-A6C34878D82A}">
                    <a16:rowId xmlns:a16="http://schemas.microsoft.com/office/drawing/2014/main" val="1225969845"/>
                  </a:ext>
                </a:extLst>
              </a:tr>
              <a:tr h="390388">
                <a:tc>
                  <a:txBody>
                    <a:bodyPr/>
                    <a:lstStyle/>
                    <a:p>
                      <a:pPr marL="0" marR="0">
                        <a:lnSpc>
                          <a:spcPct val="107000"/>
                        </a:lnSpc>
                        <a:spcBef>
                          <a:spcPts val="0"/>
                        </a:spcBef>
                        <a:spcAft>
                          <a:spcPts val="800"/>
                        </a:spcAft>
                      </a:pPr>
                      <a:r>
                        <a:rPr lang="en-US" sz="1400" u="sng">
                          <a:effectLst/>
                          <a:hlinkClick r:id="rId5"/>
                        </a:rPr>
                        <a:t>variables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Values that are used as JSON fragments in the template to simplify template language expressions.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extLst>
                  <a:ext uri="{0D108BD9-81ED-4DB2-BD59-A6C34878D82A}">
                    <a16:rowId xmlns:a16="http://schemas.microsoft.com/office/drawing/2014/main" val="3911025769"/>
                  </a:ext>
                </a:extLst>
              </a:tr>
              <a:tr h="198188">
                <a:tc>
                  <a:txBody>
                    <a:bodyPr/>
                    <a:lstStyle/>
                    <a:p>
                      <a:pPr marL="0" marR="0">
                        <a:lnSpc>
                          <a:spcPct val="107000"/>
                        </a:lnSpc>
                        <a:spcBef>
                          <a:spcPts val="0"/>
                        </a:spcBef>
                        <a:spcAft>
                          <a:spcPts val="800"/>
                        </a:spcAft>
                      </a:pPr>
                      <a:r>
                        <a:rPr lang="en-US" sz="1400" u="sng">
                          <a:effectLst/>
                          <a:hlinkClick r:id="rId6"/>
                        </a:rPr>
                        <a:t>functions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User-defined functions that are available within the template.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extLst>
                  <a:ext uri="{0D108BD9-81ED-4DB2-BD59-A6C34878D82A}">
                    <a16:rowId xmlns:a16="http://schemas.microsoft.com/office/drawing/2014/main" val="3776716614"/>
                  </a:ext>
                </a:extLst>
              </a:tr>
              <a:tr h="294273">
                <a:tc>
                  <a:txBody>
                    <a:bodyPr/>
                    <a:lstStyle/>
                    <a:p>
                      <a:pPr marL="0" marR="0">
                        <a:lnSpc>
                          <a:spcPct val="107000"/>
                        </a:lnSpc>
                        <a:spcBef>
                          <a:spcPts val="0"/>
                        </a:spcBef>
                        <a:spcAft>
                          <a:spcPts val="800"/>
                        </a:spcAft>
                      </a:pPr>
                      <a:r>
                        <a:rPr lang="en-US" sz="1400" u="sng">
                          <a:effectLst/>
                          <a:hlinkClick r:id="rId7"/>
                        </a:rPr>
                        <a:t>resources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Yes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Resource types that are deployed or updated in a resource group or subscription.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extLst>
                  <a:ext uri="{0D108BD9-81ED-4DB2-BD59-A6C34878D82A}">
                    <a16:rowId xmlns:a16="http://schemas.microsoft.com/office/drawing/2014/main" val="277799016"/>
                  </a:ext>
                </a:extLst>
              </a:tr>
              <a:tr h="198188">
                <a:tc>
                  <a:txBody>
                    <a:bodyPr/>
                    <a:lstStyle/>
                    <a:p>
                      <a:pPr marL="0" marR="0">
                        <a:lnSpc>
                          <a:spcPct val="107000"/>
                        </a:lnSpc>
                        <a:spcBef>
                          <a:spcPts val="0"/>
                        </a:spcBef>
                        <a:spcAft>
                          <a:spcPts val="800"/>
                        </a:spcAft>
                      </a:pPr>
                      <a:r>
                        <a:rPr lang="en-US" sz="1400" u="sng">
                          <a:effectLst/>
                          <a:hlinkClick r:id="rId8"/>
                        </a:rPr>
                        <a:t>outputs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tc>
                  <a:txBody>
                    <a:bodyPr/>
                    <a:lstStyle/>
                    <a:p>
                      <a:pPr marL="0" marR="0">
                        <a:lnSpc>
                          <a:spcPct val="107000"/>
                        </a:lnSpc>
                        <a:spcBef>
                          <a:spcPts val="0"/>
                        </a:spcBef>
                        <a:spcAft>
                          <a:spcPts val="800"/>
                        </a:spcAft>
                      </a:pPr>
                      <a:r>
                        <a:rPr lang="en-US" sz="1400" dirty="0">
                          <a:effectLst/>
                        </a:rPr>
                        <a:t>Values that are returned after deployment.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469" marR="3469" marT="3469" marB="3469"/>
                </a:tc>
                <a:extLst>
                  <a:ext uri="{0D108BD9-81ED-4DB2-BD59-A6C34878D82A}">
                    <a16:rowId xmlns:a16="http://schemas.microsoft.com/office/drawing/2014/main" val="1150912777"/>
                  </a:ext>
                </a:extLst>
              </a:tr>
            </a:tbl>
          </a:graphicData>
        </a:graphic>
      </p:graphicFrame>
    </p:spTree>
    <p:extLst>
      <p:ext uri="{BB962C8B-B14F-4D97-AF65-F5344CB8AC3E}">
        <p14:creationId xmlns:p14="http://schemas.microsoft.com/office/powerpoint/2010/main" val="4236628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D7596B8-2AE9-40E4-856E-25209984BC48}"/>
              </a:ext>
            </a:extLst>
          </p:cNvPr>
          <p:cNvGraphicFramePr>
            <a:graphicFrameLocks noGrp="1"/>
          </p:cNvGraphicFramePr>
          <p:nvPr>
            <p:extLst>
              <p:ext uri="{D42A27DB-BD31-4B8C-83A1-F6EECF244321}">
                <p14:modId xmlns:p14="http://schemas.microsoft.com/office/powerpoint/2010/main" val="1461855486"/>
              </p:ext>
            </p:extLst>
          </p:nvPr>
        </p:nvGraphicFramePr>
        <p:xfrm>
          <a:off x="164223" y="218927"/>
          <a:ext cx="6414707" cy="6305627"/>
        </p:xfrm>
        <a:graphic>
          <a:graphicData uri="http://schemas.openxmlformats.org/drawingml/2006/table">
            <a:tbl>
              <a:tblPr firstRow="1" firstCol="1" bandRow="1">
                <a:tableStyleId>{5C22544A-7EE6-4342-B048-85BDC9FD1C3A}</a:tableStyleId>
              </a:tblPr>
              <a:tblGrid>
                <a:gridCol w="1930343">
                  <a:extLst>
                    <a:ext uri="{9D8B030D-6E8A-4147-A177-3AD203B41FA5}">
                      <a16:colId xmlns:a16="http://schemas.microsoft.com/office/drawing/2014/main" val="691093964"/>
                    </a:ext>
                  </a:extLst>
                </a:gridCol>
                <a:gridCol w="2168014">
                  <a:extLst>
                    <a:ext uri="{9D8B030D-6E8A-4147-A177-3AD203B41FA5}">
                      <a16:colId xmlns:a16="http://schemas.microsoft.com/office/drawing/2014/main" val="3725270955"/>
                    </a:ext>
                  </a:extLst>
                </a:gridCol>
                <a:gridCol w="2316350">
                  <a:extLst>
                    <a:ext uri="{9D8B030D-6E8A-4147-A177-3AD203B41FA5}">
                      <a16:colId xmlns:a16="http://schemas.microsoft.com/office/drawing/2014/main" val="863748037"/>
                    </a:ext>
                  </a:extLst>
                </a:gridCol>
              </a:tblGrid>
              <a:tr h="201682">
                <a:tc>
                  <a:txBody>
                    <a:bodyPr/>
                    <a:lstStyle/>
                    <a:p>
                      <a:pPr marL="0" marR="0">
                        <a:lnSpc>
                          <a:spcPct val="107000"/>
                        </a:lnSpc>
                        <a:spcBef>
                          <a:spcPts val="0"/>
                        </a:spcBef>
                        <a:spcAft>
                          <a:spcPts val="0"/>
                        </a:spcAft>
                      </a:pPr>
                      <a:r>
                        <a:rPr lang="en-US" sz="1400" dirty="0" err="1">
                          <a:effectLst/>
                        </a:rPr>
                        <a:t>eography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nchor="b"/>
                </a:tc>
                <a:tc>
                  <a:txBody>
                    <a:bodyPr/>
                    <a:lstStyle/>
                    <a:p>
                      <a:pPr marL="0" marR="0">
                        <a:lnSpc>
                          <a:spcPct val="107000"/>
                        </a:lnSpc>
                        <a:spcBef>
                          <a:spcPts val="0"/>
                        </a:spcBef>
                        <a:spcAft>
                          <a:spcPts val="0"/>
                        </a:spcAft>
                      </a:pPr>
                      <a:r>
                        <a:rPr lang="en-US" sz="1400">
                          <a:effectLst/>
                        </a:rPr>
                        <a:t>Paired regions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nchor="b"/>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7779" marR="7779" marT="7779" marB="7779" anchor="b"/>
                </a:tc>
                <a:extLst>
                  <a:ext uri="{0D108BD9-81ED-4DB2-BD59-A6C34878D82A}">
                    <a16:rowId xmlns:a16="http://schemas.microsoft.com/office/drawing/2014/main" val="1267333830"/>
                  </a:ext>
                </a:extLst>
              </a:tr>
              <a:tr h="201682">
                <a:tc>
                  <a:txBody>
                    <a:bodyPr/>
                    <a:lstStyle/>
                    <a:p>
                      <a:pPr marL="0" marR="0">
                        <a:lnSpc>
                          <a:spcPct val="107000"/>
                        </a:lnSpc>
                        <a:spcBef>
                          <a:spcPts val="0"/>
                        </a:spcBef>
                        <a:spcAft>
                          <a:spcPts val="0"/>
                        </a:spcAft>
                      </a:pPr>
                      <a:r>
                        <a:rPr lang="en-US" sz="1400">
                          <a:effectLst/>
                        </a:rPr>
                        <a:t>Asia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East Asia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Southeast Asia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1453036556"/>
                  </a:ext>
                </a:extLst>
              </a:tr>
              <a:tr h="201682">
                <a:tc>
                  <a:txBody>
                    <a:bodyPr/>
                    <a:lstStyle/>
                    <a:p>
                      <a:pPr marL="0" marR="0">
                        <a:lnSpc>
                          <a:spcPct val="107000"/>
                        </a:lnSpc>
                        <a:spcBef>
                          <a:spcPts val="0"/>
                        </a:spcBef>
                        <a:spcAft>
                          <a:spcPts val="0"/>
                        </a:spcAft>
                      </a:pPr>
                      <a:r>
                        <a:rPr lang="en-US" sz="1400">
                          <a:effectLst/>
                        </a:rPr>
                        <a:t>Australia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Australia East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Australia Southeast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1507126968"/>
                  </a:ext>
                </a:extLst>
              </a:tr>
              <a:tr h="201682">
                <a:tc>
                  <a:txBody>
                    <a:bodyPr/>
                    <a:lstStyle/>
                    <a:p>
                      <a:pPr marL="0" marR="0">
                        <a:lnSpc>
                          <a:spcPct val="107000"/>
                        </a:lnSpc>
                        <a:spcBef>
                          <a:spcPts val="0"/>
                        </a:spcBef>
                        <a:spcAft>
                          <a:spcPts val="0"/>
                        </a:spcAft>
                      </a:pPr>
                      <a:r>
                        <a:rPr lang="en-US" sz="1400">
                          <a:effectLst/>
                        </a:rPr>
                        <a:t>Australia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Australia Central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Australia Central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296047518"/>
                  </a:ext>
                </a:extLst>
              </a:tr>
              <a:tr h="201682">
                <a:tc>
                  <a:txBody>
                    <a:bodyPr/>
                    <a:lstStyle/>
                    <a:p>
                      <a:pPr marL="0" marR="0">
                        <a:lnSpc>
                          <a:spcPct val="107000"/>
                        </a:lnSpc>
                        <a:spcBef>
                          <a:spcPts val="0"/>
                        </a:spcBef>
                        <a:spcAft>
                          <a:spcPts val="0"/>
                        </a:spcAft>
                      </a:pPr>
                      <a:r>
                        <a:rPr lang="en-US" sz="1400">
                          <a:effectLst/>
                        </a:rPr>
                        <a:t>Brazil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Brazil South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South Central US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928919928"/>
                  </a:ext>
                </a:extLst>
              </a:tr>
              <a:tr h="201682">
                <a:tc>
                  <a:txBody>
                    <a:bodyPr/>
                    <a:lstStyle/>
                    <a:p>
                      <a:pPr marL="0" marR="0">
                        <a:lnSpc>
                          <a:spcPct val="107000"/>
                        </a:lnSpc>
                        <a:spcBef>
                          <a:spcPts val="0"/>
                        </a:spcBef>
                        <a:spcAft>
                          <a:spcPts val="0"/>
                        </a:spcAft>
                      </a:pPr>
                      <a:r>
                        <a:rPr lang="en-US" sz="1400">
                          <a:effectLst/>
                        </a:rPr>
                        <a:t>Canada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Canada Central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Canada East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1692990283"/>
                  </a:ext>
                </a:extLst>
              </a:tr>
              <a:tr h="201682">
                <a:tc>
                  <a:txBody>
                    <a:bodyPr/>
                    <a:lstStyle/>
                    <a:p>
                      <a:pPr marL="0" marR="0">
                        <a:lnSpc>
                          <a:spcPct val="107000"/>
                        </a:lnSpc>
                        <a:spcBef>
                          <a:spcPts val="0"/>
                        </a:spcBef>
                        <a:spcAft>
                          <a:spcPts val="0"/>
                        </a:spcAft>
                      </a:pPr>
                      <a:r>
                        <a:rPr lang="en-US" sz="1400">
                          <a:effectLst/>
                        </a:rPr>
                        <a:t>China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China North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China East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851294216"/>
                  </a:ext>
                </a:extLst>
              </a:tr>
              <a:tr h="201682">
                <a:tc>
                  <a:txBody>
                    <a:bodyPr/>
                    <a:lstStyle/>
                    <a:p>
                      <a:pPr marL="0" marR="0">
                        <a:lnSpc>
                          <a:spcPct val="107000"/>
                        </a:lnSpc>
                        <a:spcBef>
                          <a:spcPts val="0"/>
                        </a:spcBef>
                        <a:spcAft>
                          <a:spcPts val="0"/>
                        </a:spcAft>
                      </a:pPr>
                      <a:r>
                        <a:rPr lang="en-US" sz="1400">
                          <a:effectLst/>
                        </a:rPr>
                        <a:t>China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China North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China East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2192511054"/>
                  </a:ext>
                </a:extLst>
              </a:tr>
              <a:tr h="201682">
                <a:tc>
                  <a:txBody>
                    <a:bodyPr/>
                    <a:lstStyle/>
                    <a:p>
                      <a:pPr marL="0" marR="0">
                        <a:lnSpc>
                          <a:spcPct val="107000"/>
                        </a:lnSpc>
                        <a:spcBef>
                          <a:spcPts val="0"/>
                        </a:spcBef>
                        <a:spcAft>
                          <a:spcPts val="0"/>
                        </a:spcAft>
                      </a:pPr>
                      <a:r>
                        <a:rPr lang="en-US" sz="1400">
                          <a:effectLst/>
                        </a:rPr>
                        <a:t>Europe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North Europe (Ireland)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West Europe (Netherlands)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192567905"/>
                  </a:ext>
                </a:extLst>
              </a:tr>
              <a:tr h="201682">
                <a:tc>
                  <a:txBody>
                    <a:bodyPr/>
                    <a:lstStyle/>
                    <a:p>
                      <a:pPr marL="0" marR="0">
                        <a:lnSpc>
                          <a:spcPct val="107000"/>
                        </a:lnSpc>
                        <a:spcBef>
                          <a:spcPts val="0"/>
                        </a:spcBef>
                        <a:spcAft>
                          <a:spcPts val="0"/>
                        </a:spcAft>
                      </a:pPr>
                      <a:r>
                        <a:rPr lang="en-US" sz="1400">
                          <a:effectLst/>
                        </a:rPr>
                        <a:t>France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France Central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France South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2695974246"/>
                  </a:ext>
                </a:extLst>
              </a:tr>
              <a:tr h="201682">
                <a:tc>
                  <a:txBody>
                    <a:bodyPr/>
                    <a:lstStyle/>
                    <a:p>
                      <a:pPr marL="0" marR="0">
                        <a:lnSpc>
                          <a:spcPct val="107000"/>
                        </a:lnSpc>
                        <a:spcBef>
                          <a:spcPts val="0"/>
                        </a:spcBef>
                        <a:spcAft>
                          <a:spcPts val="0"/>
                        </a:spcAft>
                      </a:pPr>
                      <a:r>
                        <a:rPr lang="en-US" sz="1400">
                          <a:effectLst/>
                        </a:rPr>
                        <a:t>Germany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Germany Central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Germany Northeast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3753505948"/>
                  </a:ext>
                </a:extLst>
              </a:tr>
              <a:tr h="201682">
                <a:tc>
                  <a:txBody>
                    <a:bodyPr/>
                    <a:lstStyle/>
                    <a:p>
                      <a:pPr marL="0" marR="0">
                        <a:lnSpc>
                          <a:spcPct val="107000"/>
                        </a:lnSpc>
                        <a:spcBef>
                          <a:spcPts val="0"/>
                        </a:spcBef>
                        <a:spcAft>
                          <a:spcPts val="0"/>
                        </a:spcAft>
                      </a:pPr>
                      <a:r>
                        <a:rPr lang="en-US" sz="1400">
                          <a:effectLst/>
                        </a:rPr>
                        <a:t>India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Central India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South India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2756756630"/>
                  </a:ext>
                </a:extLst>
              </a:tr>
              <a:tr h="201682">
                <a:tc>
                  <a:txBody>
                    <a:bodyPr/>
                    <a:lstStyle/>
                    <a:p>
                      <a:pPr marL="0" marR="0">
                        <a:lnSpc>
                          <a:spcPct val="107000"/>
                        </a:lnSpc>
                        <a:spcBef>
                          <a:spcPts val="0"/>
                        </a:spcBef>
                        <a:spcAft>
                          <a:spcPts val="0"/>
                        </a:spcAft>
                      </a:pPr>
                      <a:r>
                        <a:rPr lang="en-US" sz="1400">
                          <a:effectLst/>
                        </a:rPr>
                        <a:t>India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West India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dirty="0">
                          <a:effectLst/>
                        </a:rPr>
                        <a:t>South India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2944494553"/>
                  </a:ext>
                </a:extLst>
              </a:tr>
              <a:tr h="201682">
                <a:tc>
                  <a:txBody>
                    <a:bodyPr/>
                    <a:lstStyle/>
                    <a:p>
                      <a:pPr marL="0" marR="0">
                        <a:lnSpc>
                          <a:spcPct val="107000"/>
                        </a:lnSpc>
                        <a:spcBef>
                          <a:spcPts val="0"/>
                        </a:spcBef>
                        <a:spcAft>
                          <a:spcPts val="0"/>
                        </a:spcAft>
                      </a:pPr>
                      <a:r>
                        <a:rPr lang="en-US" sz="1400">
                          <a:effectLst/>
                        </a:rPr>
                        <a:t>Japan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Japan East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Japan West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875517644"/>
                  </a:ext>
                </a:extLst>
              </a:tr>
              <a:tr h="201682">
                <a:tc>
                  <a:txBody>
                    <a:bodyPr/>
                    <a:lstStyle/>
                    <a:p>
                      <a:pPr marL="0" marR="0">
                        <a:lnSpc>
                          <a:spcPct val="107000"/>
                        </a:lnSpc>
                        <a:spcBef>
                          <a:spcPts val="0"/>
                        </a:spcBef>
                        <a:spcAft>
                          <a:spcPts val="0"/>
                        </a:spcAft>
                      </a:pPr>
                      <a:r>
                        <a:rPr lang="en-US" sz="1400">
                          <a:effectLst/>
                        </a:rPr>
                        <a:t>Korea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Korea Central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Korea South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3123348991"/>
                  </a:ext>
                </a:extLst>
              </a:tr>
              <a:tr h="201682">
                <a:tc>
                  <a:txBody>
                    <a:bodyPr/>
                    <a:lstStyle/>
                    <a:p>
                      <a:pPr marL="0" marR="0">
                        <a:lnSpc>
                          <a:spcPct val="107000"/>
                        </a:lnSpc>
                        <a:spcBef>
                          <a:spcPts val="0"/>
                        </a:spcBef>
                        <a:spcAft>
                          <a:spcPts val="0"/>
                        </a:spcAft>
                      </a:pPr>
                      <a:r>
                        <a:rPr lang="en-US" sz="1400">
                          <a:effectLst/>
                        </a:rPr>
                        <a:t>North America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East US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West US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685861270"/>
                  </a:ext>
                </a:extLst>
              </a:tr>
              <a:tr h="201682">
                <a:tc>
                  <a:txBody>
                    <a:bodyPr/>
                    <a:lstStyle/>
                    <a:p>
                      <a:pPr marL="0" marR="0">
                        <a:lnSpc>
                          <a:spcPct val="107000"/>
                        </a:lnSpc>
                        <a:spcBef>
                          <a:spcPts val="0"/>
                        </a:spcBef>
                        <a:spcAft>
                          <a:spcPts val="0"/>
                        </a:spcAft>
                      </a:pPr>
                      <a:r>
                        <a:rPr lang="en-US" sz="1400">
                          <a:effectLst/>
                        </a:rPr>
                        <a:t>North America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East US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Central US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246860045"/>
                  </a:ext>
                </a:extLst>
              </a:tr>
              <a:tr h="201682">
                <a:tc>
                  <a:txBody>
                    <a:bodyPr/>
                    <a:lstStyle/>
                    <a:p>
                      <a:pPr marL="0" marR="0">
                        <a:lnSpc>
                          <a:spcPct val="107000"/>
                        </a:lnSpc>
                        <a:spcBef>
                          <a:spcPts val="0"/>
                        </a:spcBef>
                        <a:spcAft>
                          <a:spcPts val="0"/>
                        </a:spcAft>
                      </a:pPr>
                      <a:r>
                        <a:rPr lang="en-US" sz="1400">
                          <a:effectLst/>
                        </a:rPr>
                        <a:t>North America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North Central US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South Central US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3744355556"/>
                  </a:ext>
                </a:extLst>
              </a:tr>
              <a:tr h="201682">
                <a:tc>
                  <a:txBody>
                    <a:bodyPr/>
                    <a:lstStyle/>
                    <a:p>
                      <a:pPr marL="0" marR="0">
                        <a:lnSpc>
                          <a:spcPct val="107000"/>
                        </a:lnSpc>
                        <a:spcBef>
                          <a:spcPts val="0"/>
                        </a:spcBef>
                        <a:spcAft>
                          <a:spcPts val="0"/>
                        </a:spcAft>
                      </a:pPr>
                      <a:r>
                        <a:rPr lang="en-US" sz="1400">
                          <a:effectLst/>
                        </a:rPr>
                        <a:t>North America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West US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West Central US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3866702570"/>
                  </a:ext>
                </a:extLst>
              </a:tr>
              <a:tr h="201682">
                <a:tc>
                  <a:txBody>
                    <a:bodyPr/>
                    <a:lstStyle/>
                    <a:p>
                      <a:pPr marL="0" marR="0">
                        <a:lnSpc>
                          <a:spcPct val="107000"/>
                        </a:lnSpc>
                        <a:spcBef>
                          <a:spcPts val="0"/>
                        </a:spcBef>
                        <a:spcAft>
                          <a:spcPts val="0"/>
                        </a:spcAft>
                      </a:pPr>
                      <a:r>
                        <a:rPr lang="en-US" sz="1400">
                          <a:effectLst/>
                        </a:rPr>
                        <a:t>South Africa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South Africa North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South Africa West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491777562"/>
                  </a:ext>
                </a:extLst>
              </a:tr>
              <a:tr h="201682">
                <a:tc>
                  <a:txBody>
                    <a:bodyPr/>
                    <a:lstStyle/>
                    <a:p>
                      <a:pPr marL="0" marR="0">
                        <a:lnSpc>
                          <a:spcPct val="107000"/>
                        </a:lnSpc>
                        <a:spcBef>
                          <a:spcPts val="0"/>
                        </a:spcBef>
                        <a:spcAft>
                          <a:spcPts val="0"/>
                        </a:spcAft>
                      </a:pPr>
                      <a:r>
                        <a:rPr lang="en-US" sz="1400">
                          <a:effectLst/>
                        </a:rPr>
                        <a:t>UK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UK West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UK South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1659859854"/>
                  </a:ext>
                </a:extLst>
              </a:tr>
              <a:tr h="201682">
                <a:tc>
                  <a:txBody>
                    <a:bodyPr/>
                    <a:lstStyle/>
                    <a:p>
                      <a:pPr marL="0" marR="0">
                        <a:lnSpc>
                          <a:spcPct val="107000"/>
                        </a:lnSpc>
                        <a:spcBef>
                          <a:spcPts val="0"/>
                        </a:spcBef>
                        <a:spcAft>
                          <a:spcPts val="0"/>
                        </a:spcAft>
                      </a:pPr>
                      <a:r>
                        <a:rPr lang="en-US" sz="1400">
                          <a:effectLst/>
                        </a:rPr>
                        <a:t>United Arab Emirates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UAE North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UAE Central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2850140883"/>
                  </a:ext>
                </a:extLst>
              </a:tr>
              <a:tr h="201682">
                <a:tc>
                  <a:txBody>
                    <a:bodyPr/>
                    <a:lstStyle/>
                    <a:p>
                      <a:pPr marL="0" marR="0">
                        <a:lnSpc>
                          <a:spcPct val="107000"/>
                        </a:lnSpc>
                        <a:spcBef>
                          <a:spcPts val="0"/>
                        </a:spcBef>
                        <a:spcAft>
                          <a:spcPts val="0"/>
                        </a:spcAft>
                      </a:pPr>
                      <a:r>
                        <a:rPr lang="en-US" sz="1400">
                          <a:effectLst/>
                        </a:rPr>
                        <a:t>US Department of Defense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US DoD East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US DoD Central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1003893809"/>
                  </a:ext>
                </a:extLst>
              </a:tr>
              <a:tr h="201682">
                <a:tc>
                  <a:txBody>
                    <a:bodyPr/>
                    <a:lstStyle/>
                    <a:p>
                      <a:pPr marL="0" marR="0">
                        <a:lnSpc>
                          <a:spcPct val="107000"/>
                        </a:lnSpc>
                        <a:spcBef>
                          <a:spcPts val="0"/>
                        </a:spcBef>
                        <a:spcAft>
                          <a:spcPts val="0"/>
                        </a:spcAft>
                      </a:pPr>
                      <a:r>
                        <a:rPr lang="en-US" sz="1400">
                          <a:effectLst/>
                        </a:rPr>
                        <a:t>US Government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US Gov Arizona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US Gov Texas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2515398338"/>
                  </a:ext>
                </a:extLst>
              </a:tr>
              <a:tr h="201682">
                <a:tc>
                  <a:txBody>
                    <a:bodyPr/>
                    <a:lstStyle/>
                    <a:p>
                      <a:pPr marL="0" marR="0">
                        <a:lnSpc>
                          <a:spcPct val="107000"/>
                        </a:lnSpc>
                        <a:spcBef>
                          <a:spcPts val="0"/>
                        </a:spcBef>
                        <a:spcAft>
                          <a:spcPts val="0"/>
                        </a:spcAft>
                      </a:pPr>
                      <a:r>
                        <a:rPr lang="en-US" sz="1400">
                          <a:effectLst/>
                        </a:rPr>
                        <a:t>US Government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US Gov Iowa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US Gov Virginia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1812776705"/>
                  </a:ext>
                </a:extLst>
              </a:tr>
              <a:tr h="201682">
                <a:tc>
                  <a:txBody>
                    <a:bodyPr/>
                    <a:lstStyle/>
                    <a:p>
                      <a:pPr marL="0" marR="0">
                        <a:lnSpc>
                          <a:spcPct val="107000"/>
                        </a:lnSpc>
                        <a:spcBef>
                          <a:spcPts val="0"/>
                        </a:spcBef>
                        <a:spcAft>
                          <a:spcPts val="0"/>
                        </a:spcAft>
                      </a:pPr>
                      <a:r>
                        <a:rPr lang="en-US" sz="1400">
                          <a:effectLst/>
                        </a:rPr>
                        <a:t>US Government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a:effectLst/>
                        </a:rPr>
                        <a:t>US Gov Virginia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tc>
                  <a:txBody>
                    <a:bodyPr/>
                    <a:lstStyle/>
                    <a:p>
                      <a:pPr marL="0" marR="0">
                        <a:lnSpc>
                          <a:spcPct val="107000"/>
                        </a:lnSpc>
                        <a:spcBef>
                          <a:spcPts val="0"/>
                        </a:spcBef>
                        <a:spcAft>
                          <a:spcPts val="0"/>
                        </a:spcAft>
                      </a:pPr>
                      <a:r>
                        <a:rPr lang="en-US" sz="1400" dirty="0">
                          <a:effectLst/>
                        </a:rPr>
                        <a:t>US Gov Texas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779" marR="7779" marT="7779" marB="7779"/>
                </a:tc>
                <a:extLst>
                  <a:ext uri="{0D108BD9-81ED-4DB2-BD59-A6C34878D82A}">
                    <a16:rowId xmlns:a16="http://schemas.microsoft.com/office/drawing/2014/main" val="4067051359"/>
                  </a:ext>
                </a:extLst>
              </a:tr>
            </a:tbl>
          </a:graphicData>
        </a:graphic>
      </p:graphicFrame>
      <p:pic>
        <p:nvPicPr>
          <p:cNvPr id="5" name="Picture 4" descr="Resource Manager template visual studio code first template">
            <a:extLst>
              <a:ext uri="{FF2B5EF4-FFF2-40B4-BE49-F238E27FC236}">
                <a16:creationId xmlns:a16="http://schemas.microsoft.com/office/drawing/2014/main" id="{0F831AED-C7CF-4B83-87F0-03CA231ADB8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22423" y="331557"/>
            <a:ext cx="5305354" cy="1354740"/>
          </a:xfrm>
          <a:prstGeom prst="rect">
            <a:avLst/>
          </a:prstGeom>
          <a:noFill/>
          <a:ln>
            <a:noFill/>
          </a:ln>
        </p:spPr>
      </p:pic>
      <p:pic>
        <p:nvPicPr>
          <p:cNvPr id="12" name="Picture 11" descr="View deployment status">
            <a:extLst>
              <a:ext uri="{FF2B5EF4-FFF2-40B4-BE49-F238E27FC236}">
                <a16:creationId xmlns:a16="http://schemas.microsoft.com/office/drawing/2014/main" id="{883A2F4D-5BDD-4B1A-830A-AA145F2E060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35288" y="2244440"/>
            <a:ext cx="5292489" cy="1555664"/>
          </a:xfrm>
          <a:prstGeom prst="rect">
            <a:avLst/>
          </a:prstGeom>
          <a:noFill/>
          <a:ln>
            <a:noFill/>
          </a:ln>
        </p:spPr>
      </p:pic>
      <p:pic>
        <p:nvPicPr>
          <p:cNvPr id="13" name="Picture 12" descr="Select deployment">
            <a:extLst>
              <a:ext uri="{FF2B5EF4-FFF2-40B4-BE49-F238E27FC236}">
                <a16:creationId xmlns:a16="http://schemas.microsoft.com/office/drawing/2014/main" id="{251BF1E2-09D3-41E3-8457-D48E91AEFBA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35288" y="4045745"/>
            <a:ext cx="5292489" cy="1773164"/>
          </a:xfrm>
          <a:prstGeom prst="rect">
            <a:avLst/>
          </a:prstGeom>
          <a:noFill/>
          <a:ln>
            <a:noFill/>
          </a:ln>
        </p:spPr>
      </p:pic>
    </p:spTree>
    <p:extLst>
      <p:ext uri="{BB962C8B-B14F-4D97-AF65-F5344CB8AC3E}">
        <p14:creationId xmlns:p14="http://schemas.microsoft.com/office/powerpoint/2010/main" val="1634983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View deployment summary">
            <a:extLst>
              <a:ext uri="{FF2B5EF4-FFF2-40B4-BE49-F238E27FC236}">
                <a16:creationId xmlns:a16="http://schemas.microsoft.com/office/drawing/2014/main" id="{915BE220-D95C-4352-84A4-15AA542E677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400" y="241786"/>
            <a:ext cx="5943600" cy="2099310"/>
          </a:xfrm>
          <a:prstGeom prst="rect">
            <a:avLst/>
          </a:prstGeom>
          <a:noFill/>
          <a:ln>
            <a:noFill/>
          </a:ln>
        </p:spPr>
      </p:pic>
      <p:pic>
        <p:nvPicPr>
          <p:cNvPr id="7" name="Picture 6" descr="cross-subscription move scenario">
            <a:extLst>
              <a:ext uri="{FF2B5EF4-FFF2-40B4-BE49-F238E27FC236}">
                <a16:creationId xmlns:a16="http://schemas.microsoft.com/office/drawing/2014/main" id="{EC04E602-334E-4F5E-94F8-E914344680E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05698" y="24933"/>
            <a:ext cx="3618230" cy="2533015"/>
          </a:xfrm>
          <a:prstGeom prst="rect">
            <a:avLst/>
          </a:prstGeom>
          <a:noFill/>
          <a:ln>
            <a:noFill/>
          </a:ln>
        </p:spPr>
      </p:pic>
      <p:pic>
        <p:nvPicPr>
          <p:cNvPr id="8" name="Picture 7">
            <a:extLst>
              <a:ext uri="{FF2B5EF4-FFF2-40B4-BE49-F238E27FC236}">
                <a16:creationId xmlns:a16="http://schemas.microsoft.com/office/drawing/2014/main" id="{3039D56D-FC9C-4A5C-97A3-728A7B27A8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2400" y="2657102"/>
            <a:ext cx="3515360" cy="2577465"/>
          </a:xfrm>
          <a:prstGeom prst="rect">
            <a:avLst/>
          </a:prstGeom>
          <a:noFill/>
          <a:ln>
            <a:noFill/>
          </a:ln>
        </p:spPr>
      </p:pic>
      <p:pic>
        <p:nvPicPr>
          <p:cNvPr id="9" name="Picture 8">
            <a:extLst>
              <a:ext uri="{FF2B5EF4-FFF2-40B4-BE49-F238E27FC236}">
                <a16:creationId xmlns:a16="http://schemas.microsoft.com/office/drawing/2014/main" id="{ED62A927-D00B-47BA-A5E0-55C74910A90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780097" y="2657102"/>
            <a:ext cx="3618230" cy="2577465"/>
          </a:xfrm>
          <a:prstGeom prst="rect">
            <a:avLst/>
          </a:prstGeom>
          <a:noFill/>
          <a:ln>
            <a:noFill/>
          </a:ln>
        </p:spPr>
      </p:pic>
      <p:pic>
        <p:nvPicPr>
          <p:cNvPr id="10" name="Picture 9">
            <a:extLst>
              <a:ext uri="{FF2B5EF4-FFF2-40B4-BE49-F238E27FC236}">
                <a16:creationId xmlns:a16="http://schemas.microsoft.com/office/drawing/2014/main" id="{045686E4-08A2-43EC-9D7D-6BFE0001DA9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510663" y="2657102"/>
            <a:ext cx="4097567" cy="2736308"/>
          </a:xfrm>
          <a:prstGeom prst="rect">
            <a:avLst/>
          </a:prstGeom>
          <a:noFill/>
          <a:ln>
            <a:noFill/>
          </a:ln>
        </p:spPr>
      </p:pic>
    </p:spTree>
    <p:extLst>
      <p:ext uri="{BB962C8B-B14F-4D97-AF65-F5344CB8AC3E}">
        <p14:creationId xmlns:p14="http://schemas.microsoft.com/office/powerpoint/2010/main" val="428885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C2180F-6FB0-4B99-B428-7A177929D6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453130" cy="2091055"/>
          </a:xfrm>
          <a:prstGeom prst="rect">
            <a:avLst/>
          </a:prstGeom>
          <a:noFill/>
          <a:ln>
            <a:noFill/>
          </a:ln>
        </p:spPr>
      </p:pic>
      <p:pic>
        <p:nvPicPr>
          <p:cNvPr id="5" name="Picture 4" descr="Virtual WAN diagram">
            <a:extLst>
              <a:ext uri="{FF2B5EF4-FFF2-40B4-BE49-F238E27FC236}">
                <a16:creationId xmlns:a16="http://schemas.microsoft.com/office/drawing/2014/main" id="{77534369-303A-4305-8645-734C41B29C7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36719" y="0"/>
            <a:ext cx="5943600" cy="4919980"/>
          </a:xfrm>
          <a:prstGeom prst="rect">
            <a:avLst/>
          </a:prstGeom>
          <a:noFill/>
          <a:ln>
            <a:noFill/>
          </a:ln>
        </p:spPr>
      </p:pic>
    </p:spTree>
    <p:extLst>
      <p:ext uri="{BB962C8B-B14F-4D97-AF65-F5344CB8AC3E}">
        <p14:creationId xmlns:p14="http://schemas.microsoft.com/office/powerpoint/2010/main" val="224746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6754"/>
            <a:ext cx="12083143" cy="4678204"/>
          </a:xfrm>
          <a:prstGeom prst="rect">
            <a:avLst/>
          </a:prstGeom>
        </p:spPr>
        <p:txBody>
          <a:bodyPr wrap="square">
            <a:spAutoFit/>
          </a:bodyPr>
          <a:lstStyle/>
          <a:p>
            <a:r>
              <a:rPr lang="en-US" sz="2400" b="1" dirty="0"/>
              <a:t>Deploy and manage virtual machines (VMs) (15-20%) </a:t>
            </a:r>
          </a:p>
          <a:p>
            <a:endParaRPr lang="en-US" dirty="0"/>
          </a:p>
          <a:p>
            <a:r>
              <a:rPr lang="en-US" sz="2000" b="1" dirty="0"/>
              <a:t>Create and configure a VM for Windows and Linux </a:t>
            </a:r>
          </a:p>
          <a:p>
            <a:endParaRPr lang="en-US" dirty="0"/>
          </a:p>
          <a:p>
            <a:r>
              <a:rPr lang="en-US" dirty="0"/>
              <a:t>• configure high availability </a:t>
            </a:r>
          </a:p>
          <a:p>
            <a:r>
              <a:rPr lang="en-US" dirty="0"/>
              <a:t>• configure monitoring, networking, storage, and virtual machine size </a:t>
            </a:r>
          </a:p>
          <a:p>
            <a:r>
              <a:rPr lang="en-US" dirty="0"/>
              <a:t>• deploy and configure scale sets </a:t>
            </a:r>
          </a:p>
          <a:p>
            <a:endParaRPr lang="en-US" dirty="0"/>
          </a:p>
          <a:p>
            <a:r>
              <a:rPr lang="en-US" sz="2000" b="1" dirty="0"/>
              <a:t>Automate deployment of VMs </a:t>
            </a:r>
          </a:p>
          <a:p>
            <a:endParaRPr lang="en-US" dirty="0"/>
          </a:p>
          <a:p>
            <a:r>
              <a:rPr lang="en-US" dirty="0"/>
              <a:t>• modify Azure Resource Manager (ARM) template </a:t>
            </a:r>
          </a:p>
          <a:p>
            <a:r>
              <a:rPr lang="en-US" dirty="0"/>
              <a:t>• configure location of new VMs </a:t>
            </a:r>
          </a:p>
          <a:p>
            <a:r>
              <a:rPr lang="en-US" dirty="0"/>
              <a:t>• configure VHD template </a:t>
            </a:r>
          </a:p>
          <a:p>
            <a:r>
              <a:rPr lang="en-US" dirty="0"/>
              <a:t>• deploy from template</a:t>
            </a:r>
          </a:p>
          <a:p>
            <a:r>
              <a:rPr lang="en-US" dirty="0"/>
              <a:t>• save a deployment as an ARM template </a:t>
            </a:r>
          </a:p>
          <a:p>
            <a:r>
              <a:rPr lang="en-US" dirty="0"/>
              <a:t>• deploy Windows and Linux VMs </a:t>
            </a:r>
          </a:p>
        </p:txBody>
      </p:sp>
    </p:spTree>
    <p:extLst>
      <p:ext uri="{BB962C8B-B14F-4D97-AF65-F5344CB8AC3E}">
        <p14:creationId xmlns:p14="http://schemas.microsoft.com/office/powerpoint/2010/main" val="16010893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DoS Protection">
            <a:extLst>
              <a:ext uri="{FF2B5EF4-FFF2-40B4-BE49-F238E27FC236}">
                <a16:creationId xmlns:a16="http://schemas.microsoft.com/office/drawing/2014/main" id="{51F47F23-4361-4724-960A-3523B5A07B6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6914" y="364547"/>
            <a:ext cx="5389245" cy="5962650"/>
          </a:xfrm>
          <a:prstGeom prst="rect">
            <a:avLst/>
          </a:prstGeom>
          <a:noFill/>
          <a:ln>
            <a:noFill/>
          </a:ln>
        </p:spPr>
      </p:pic>
      <p:pic>
        <p:nvPicPr>
          <p:cNvPr id="5" name="Picture 4" descr="Web Application Firewall">
            <a:extLst>
              <a:ext uri="{FF2B5EF4-FFF2-40B4-BE49-F238E27FC236}">
                <a16:creationId xmlns:a16="http://schemas.microsoft.com/office/drawing/2014/main" id="{6F4DBA10-6C84-4156-8CBD-B0062B70537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04258" y="142875"/>
            <a:ext cx="4343400" cy="2914650"/>
          </a:xfrm>
          <a:prstGeom prst="rect">
            <a:avLst/>
          </a:prstGeom>
          <a:noFill/>
          <a:ln>
            <a:noFill/>
          </a:ln>
        </p:spPr>
      </p:pic>
      <p:pic>
        <p:nvPicPr>
          <p:cNvPr id="6" name="Picture 5">
            <a:extLst>
              <a:ext uri="{FF2B5EF4-FFF2-40B4-BE49-F238E27FC236}">
                <a16:creationId xmlns:a16="http://schemas.microsoft.com/office/drawing/2014/main" id="{156FA83D-568F-4185-A3D4-DF980BD2BD3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253905"/>
            <a:ext cx="5888355" cy="3271520"/>
          </a:xfrm>
          <a:prstGeom prst="rect">
            <a:avLst/>
          </a:prstGeom>
          <a:noFill/>
          <a:ln>
            <a:noFill/>
          </a:ln>
        </p:spPr>
      </p:pic>
    </p:spTree>
    <p:extLst>
      <p:ext uri="{BB962C8B-B14F-4D97-AF65-F5344CB8AC3E}">
        <p14:creationId xmlns:p14="http://schemas.microsoft.com/office/powerpoint/2010/main" val="2958818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4960FC-DD3B-4C4C-A062-1456AE087D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2739" y="113071"/>
            <a:ext cx="5323840" cy="2332990"/>
          </a:xfrm>
          <a:prstGeom prst="rect">
            <a:avLst/>
          </a:prstGeom>
          <a:noFill/>
          <a:ln>
            <a:noFill/>
          </a:ln>
        </p:spPr>
      </p:pic>
      <p:pic>
        <p:nvPicPr>
          <p:cNvPr id="5" name="Picture 4">
            <a:extLst>
              <a:ext uri="{FF2B5EF4-FFF2-40B4-BE49-F238E27FC236}">
                <a16:creationId xmlns:a16="http://schemas.microsoft.com/office/drawing/2014/main" id="{E23293F9-CB90-4456-92CC-E7DBEC637CAE}"/>
              </a:ext>
            </a:extLst>
          </p:cNvPr>
          <p:cNvPicPr/>
          <p:nvPr/>
        </p:nvPicPr>
        <p:blipFill>
          <a:blip r:embed="rId3"/>
          <a:stretch>
            <a:fillRect/>
          </a:stretch>
        </p:blipFill>
        <p:spPr>
          <a:xfrm>
            <a:off x="5560373" y="113071"/>
            <a:ext cx="2781300" cy="5629275"/>
          </a:xfrm>
          <a:prstGeom prst="rect">
            <a:avLst/>
          </a:prstGeom>
        </p:spPr>
      </p:pic>
      <p:pic>
        <p:nvPicPr>
          <p:cNvPr id="6" name="Picture 5">
            <a:extLst>
              <a:ext uri="{FF2B5EF4-FFF2-40B4-BE49-F238E27FC236}">
                <a16:creationId xmlns:a16="http://schemas.microsoft.com/office/drawing/2014/main" id="{E6B22956-3848-4F82-9572-83765B42C15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871114" y="113071"/>
            <a:ext cx="2857500" cy="1714500"/>
          </a:xfrm>
          <a:prstGeom prst="rect">
            <a:avLst/>
          </a:prstGeom>
          <a:noFill/>
          <a:ln>
            <a:noFill/>
          </a:ln>
        </p:spPr>
      </p:pic>
      <p:graphicFrame>
        <p:nvGraphicFramePr>
          <p:cNvPr id="8" name="Table 7">
            <a:extLst>
              <a:ext uri="{FF2B5EF4-FFF2-40B4-BE49-F238E27FC236}">
                <a16:creationId xmlns:a16="http://schemas.microsoft.com/office/drawing/2014/main" id="{D166DE7C-0FE5-4377-B845-024D717D207D}"/>
              </a:ext>
            </a:extLst>
          </p:cNvPr>
          <p:cNvGraphicFramePr>
            <a:graphicFrameLocks noGrp="1"/>
          </p:cNvGraphicFramePr>
          <p:nvPr>
            <p:extLst>
              <p:ext uri="{D42A27DB-BD31-4B8C-83A1-F6EECF244321}">
                <p14:modId xmlns:p14="http://schemas.microsoft.com/office/powerpoint/2010/main" val="751053658"/>
              </p:ext>
            </p:extLst>
          </p:nvPr>
        </p:nvGraphicFramePr>
        <p:xfrm>
          <a:off x="261092" y="2654445"/>
          <a:ext cx="3784600" cy="3876675"/>
        </p:xfrm>
        <a:graphic>
          <a:graphicData uri="http://schemas.openxmlformats.org/drawingml/2006/table">
            <a:tbl>
              <a:tblPr>
                <a:tableStyleId>{5C22544A-7EE6-4342-B048-85BDC9FD1C3A}</a:tableStyleId>
              </a:tblPr>
              <a:tblGrid>
                <a:gridCol w="697955">
                  <a:extLst>
                    <a:ext uri="{9D8B030D-6E8A-4147-A177-3AD203B41FA5}">
                      <a16:colId xmlns:a16="http://schemas.microsoft.com/office/drawing/2014/main" val="1052214621"/>
                    </a:ext>
                  </a:extLst>
                </a:gridCol>
                <a:gridCol w="749098">
                  <a:extLst>
                    <a:ext uri="{9D8B030D-6E8A-4147-A177-3AD203B41FA5}">
                      <a16:colId xmlns:a16="http://schemas.microsoft.com/office/drawing/2014/main" val="2679765846"/>
                    </a:ext>
                  </a:extLst>
                </a:gridCol>
                <a:gridCol w="589652">
                  <a:extLst>
                    <a:ext uri="{9D8B030D-6E8A-4147-A177-3AD203B41FA5}">
                      <a16:colId xmlns:a16="http://schemas.microsoft.com/office/drawing/2014/main" val="2012505746"/>
                    </a:ext>
                  </a:extLst>
                </a:gridCol>
                <a:gridCol w="228640">
                  <a:extLst>
                    <a:ext uri="{9D8B030D-6E8A-4147-A177-3AD203B41FA5}">
                      <a16:colId xmlns:a16="http://schemas.microsoft.com/office/drawing/2014/main" val="2973240195"/>
                    </a:ext>
                  </a:extLst>
                </a:gridCol>
                <a:gridCol w="821300">
                  <a:extLst>
                    <a:ext uri="{9D8B030D-6E8A-4147-A177-3AD203B41FA5}">
                      <a16:colId xmlns:a16="http://schemas.microsoft.com/office/drawing/2014/main" val="893384422"/>
                    </a:ext>
                  </a:extLst>
                </a:gridCol>
                <a:gridCol w="697955">
                  <a:extLst>
                    <a:ext uri="{9D8B030D-6E8A-4147-A177-3AD203B41FA5}">
                      <a16:colId xmlns:a16="http://schemas.microsoft.com/office/drawing/2014/main" val="4150545774"/>
                    </a:ext>
                  </a:extLst>
                </a:gridCol>
              </a:tblGrid>
              <a:tr h="200025">
                <a:tc>
                  <a:txBody>
                    <a:bodyPr/>
                    <a:lstStyle/>
                    <a:p>
                      <a:pPr algn="ctr" fontAlgn="ctr"/>
                      <a:r>
                        <a:rPr lang="en-US" sz="700" u="none" strike="noStrike">
                          <a:effectLst/>
                        </a:rPr>
                        <a:t>Address</a:t>
                      </a:r>
                      <a:endParaRPr lang="en-US" sz="700" b="1" i="0" u="none" strike="noStrike">
                        <a:solidFill>
                          <a:srgbClr val="222222"/>
                        </a:solidFill>
                        <a:effectLst/>
                        <a:latin typeface="Arial" panose="020B0604020202020204" pitchFamily="34" charset="0"/>
                      </a:endParaRPr>
                    </a:p>
                  </a:txBody>
                  <a:tcPr marL="9525" marR="9525" marT="9525" marB="0" anchor="ctr"/>
                </a:tc>
                <a:tc rowSpan="3">
                  <a:txBody>
                    <a:bodyPr/>
                    <a:lstStyle/>
                    <a:p>
                      <a:pPr algn="ctr" fontAlgn="ctr"/>
                      <a:r>
                        <a:rPr lang="en-US" sz="700" u="none" strike="noStrike">
                          <a:effectLst/>
                        </a:rPr>
                        <a:t>Mask</a:t>
                      </a:r>
                      <a:endParaRPr lang="en-US" sz="700" b="1" i="0" u="none" strike="noStrike">
                        <a:solidFill>
                          <a:srgbClr val="222222"/>
                        </a:solidFill>
                        <a:effectLst/>
                        <a:latin typeface="Arial" panose="020B0604020202020204" pitchFamily="34" charset="0"/>
                      </a:endParaRPr>
                    </a:p>
                  </a:txBody>
                  <a:tcPr marL="9525" marR="9525" marT="9525" marB="0" anchor="ctr"/>
                </a:tc>
                <a:tc gridSpan="2">
                  <a:txBody>
                    <a:bodyPr/>
                    <a:lstStyle/>
                    <a:p>
                      <a:pPr algn="ctr" fontAlgn="ctr"/>
                      <a:r>
                        <a:rPr lang="en-US" sz="700" u="none" strike="noStrike" dirty="0">
                          <a:effectLst/>
                        </a:rPr>
                        <a:t>Addresses</a:t>
                      </a:r>
                      <a:endParaRPr lang="en-US" sz="700" b="1" i="0" u="none" strike="noStrike" dirty="0">
                        <a:solidFill>
                          <a:srgbClr val="222222"/>
                        </a:solidFill>
                        <a:effectLst/>
                        <a:latin typeface="Arial" panose="020B0604020202020204" pitchFamily="34" charset="0"/>
                      </a:endParaRPr>
                    </a:p>
                  </a:txBody>
                  <a:tcPr marL="9525" marR="9525" marT="9525" marB="0" anchor="ctr"/>
                </a:tc>
                <a:tc hMerge="1">
                  <a:txBody>
                    <a:bodyPr/>
                    <a:lstStyle/>
                    <a:p>
                      <a:endParaRPr lang="en-US"/>
                    </a:p>
                  </a:txBody>
                  <a:tcPr/>
                </a:tc>
                <a:tc>
                  <a:txBody>
                    <a:bodyPr/>
                    <a:lstStyle/>
                    <a:p>
                      <a:pPr algn="ctr" fontAlgn="ctr"/>
                      <a:r>
                        <a:rPr lang="en-US" sz="700" u="none" strike="noStrike">
                          <a:effectLst/>
                        </a:rPr>
                        <a:t>Example </a:t>
                      </a:r>
                      <a:endParaRPr lang="en-US" sz="700" b="1" i="0" u="none" strike="noStrike">
                        <a:solidFill>
                          <a:srgbClr val="222222"/>
                        </a:solidFill>
                        <a:effectLst/>
                        <a:latin typeface="Arial" panose="020B0604020202020204" pitchFamily="34" charset="0"/>
                      </a:endParaRPr>
                    </a:p>
                  </a:txBody>
                  <a:tcPr marL="9525" marR="9525" marT="9525" marB="0" anchor="ctr"/>
                </a:tc>
                <a:tc>
                  <a:txBody>
                    <a:bodyPr/>
                    <a:lstStyle/>
                    <a:p>
                      <a:pPr algn="ctr" fontAlgn="ctr"/>
                      <a:r>
                        <a:rPr lang="en-US" sz="700" u="none" strike="noStrike">
                          <a:effectLst/>
                        </a:rPr>
                        <a:t>Allotted </a:t>
                      </a:r>
                      <a:endParaRPr lang="en-US" sz="700" b="1"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326253251"/>
                  </a:ext>
                </a:extLst>
              </a:tr>
              <a:tr h="190500">
                <a:tc>
                  <a:txBody>
                    <a:bodyPr/>
                    <a:lstStyle/>
                    <a:p>
                      <a:pPr algn="ctr" fontAlgn="ctr"/>
                      <a:r>
                        <a:rPr lang="en-US" sz="700" u="none" strike="noStrike">
                          <a:effectLst/>
                        </a:rPr>
                        <a:t>format</a:t>
                      </a:r>
                      <a:endParaRPr lang="en-US" sz="700" b="1" i="0" u="none" strike="noStrike">
                        <a:solidFill>
                          <a:srgbClr val="222222"/>
                        </a:solidFill>
                        <a:effectLst/>
                        <a:latin typeface="Arial" panose="020B0604020202020204" pitchFamily="34" charset="0"/>
                      </a:endParaRPr>
                    </a:p>
                  </a:txBody>
                  <a:tcPr marL="9525" marR="9525" marT="9525" marB="0" anchor="ctr"/>
                </a:tc>
                <a:tc vMerge="1">
                  <a:txBody>
                    <a:bodyPr/>
                    <a:lstStyle/>
                    <a:p>
                      <a:endParaRPr lang="en-US"/>
                    </a:p>
                  </a:txBody>
                  <a:tcPr/>
                </a:tc>
                <a:tc>
                  <a:txBody>
                    <a:bodyPr/>
                    <a:lstStyle/>
                    <a:p>
                      <a:pPr algn="ctr" fontAlgn="ctr"/>
                      <a:r>
                        <a:rPr lang="en-US" sz="700" u="none" strike="noStrike">
                          <a:effectLst/>
                        </a:rPr>
                        <a:t>IP Address </a:t>
                      </a:r>
                      <a:endParaRPr lang="en-US" sz="700" b="1" i="0" u="none" strike="noStrike">
                        <a:solidFill>
                          <a:srgbClr val="222222"/>
                        </a:solidFill>
                        <a:effectLst/>
                        <a:latin typeface="Arial" panose="020B0604020202020204" pitchFamily="34" charset="0"/>
                      </a:endParaRPr>
                    </a:p>
                  </a:txBody>
                  <a:tcPr marL="9525" marR="9525" marT="9525" marB="0" anchor="ctr"/>
                </a:tc>
                <a:tc rowSpan="2">
                  <a:txBody>
                    <a:bodyPr/>
                    <a:lstStyle/>
                    <a:p>
                      <a:pPr algn="ctr" fontAlgn="ctr"/>
                      <a:r>
                        <a:rPr lang="en-US" sz="700" u="none" strike="noStrike">
                          <a:effectLst/>
                        </a:rPr>
                        <a:t>2</a:t>
                      </a:r>
                      <a:r>
                        <a:rPr lang="en-US" sz="700" u="none" strike="noStrike" baseline="30000">
                          <a:effectLst/>
                        </a:rPr>
                        <a:t>n</a:t>
                      </a:r>
                      <a:endParaRPr lang="en-US" sz="700" b="1" i="0" u="none" strike="noStrike">
                        <a:solidFill>
                          <a:srgbClr val="222222"/>
                        </a:solidFill>
                        <a:effectLst/>
                        <a:latin typeface="Arial" panose="020B0604020202020204" pitchFamily="34" charset="0"/>
                      </a:endParaRPr>
                    </a:p>
                  </a:txBody>
                  <a:tcPr marL="9525" marR="9525" marT="9525" marB="0" anchor="ctr"/>
                </a:tc>
                <a:tc>
                  <a:txBody>
                    <a:bodyPr/>
                    <a:lstStyle/>
                    <a:p>
                      <a:pPr algn="ctr" fontAlgn="ctr"/>
                      <a:r>
                        <a:rPr lang="en-US" sz="700" u="none" strike="noStrike">
                          <a:effectLst/>
                        </a:rPr>
                        <a:t>Address Format</a:t>
                      </a:r>
                      <a:endParaRPr lang="en-US" sz="700" b="1" i="0" u="none" strike="noStrike">
                        <a:solidFill>
                          <a:srgbClr val="222222"/>
                        </a:solidFill>
                        <a:effectLst/>
                        <a:latin typeface="Arial" panose="020B0604020202020204" pitchFamily="34" charset="0"/>
                      </a:endParaRPr>
                    </a:p>
                  </a:txBody>
                  <a:tcPr marL="9525" marR="9525" marT="9525" marB="0" anchor="ctr"/>
                </a:tc>
                <a:tc>
                  <a:txBody>
                    <a:bodyPr/>
                    <a:lstStyle/>
                    <a:p>
                      <a:pPr algn="ctr" fontAlgn="ctr"/>
                      <a:r>
                        <a:rPr lang="en-US" sz="700" u="none" strike="noStrike">
                          <a:effectLst/>
                        </a:rPr>
                        <a:t>IP Addresses</a:t>
                      </a:r>
                      <a:endParaRPr lang="en-US" sz="700" b="1"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307648019"/>
                  </a:ext>
                </a:extLst>
              </a:tr>
              <a:tr h="200025">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ctr"/>
                </a:tc>
                <a:tc vMerge="1">
                  <a:txBody>
                    <a:bodyPr/>
                    <a:lstStyle/>
                    <a:p>
                      <a:endParaRPr lang="en-US"/>
                    </a:p>
                  </a:txBody>
                  <a:tcPr/>
                </a:tc>
                <a:tc>
                  <a:txBody>
                    <a:bodyPr/>
                    <a:lstStyle/>
                    <a:p>
                      <a:pPr algn="ctr" fontAlgn="ctr"/>
                      <a:r>
                        <a:rPr lang="en-US" sz="700" u="none" strike="noStrike">
                          <a:effectLst/>
                        </a:rPr>
                        <a:t>Count</a:t>
                      </a:r>
                      <a:endParaRPr lang="en-US" sz="700" b="1" i="0" u="none" strike="noStrike">
                        <a:solidFill>
                          <a:srgbClr val="222222"/>
                        </a:solidFill>
                        <a:effectLst/>
                        <a:latin typeface="Arial" panose="020B0604020202020204" pitchFamily="34" charset="0"/>
                      </a:endParaRPr>
                    </a:p>
                  </a:txBody>
                  <a:tcPr marL="9525" marR="9525" marT="9525" marB="0" anchor="ctr"/>
                </a:tc>
                <a:tc vMerge="1">
                  <a:txBody>
                    <a:bodyPr/>
                    <a:lstStyle/>
                    <a:p>
                      <a:endParaRPr lang="en-US"/>
                    </a:p>
                  </a:txBody>
                  <a:tcP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22391425"/>
                  </a:ext>
                </a:extLst>
              </a:tr>
              <a:tr h="200025">
                <a:tc>
                  <a:txBody>
                    <a:bodyPr/>
                    <a:lstStyle/>
                    <a:p>
                      <a:pPr algn="l" fontAlgn="ctr"/>
                      <a:r>
                        <a:rPr lang="en-US" sz="700" u="none" strike="noStrike">
                          <a:effectLst/>
                        </a:rPr>
                        <a:t>a.b.c.d/32</a:t>
                      </a:r>
                      <a:endParaRPr lang="en-US" sz="700" b="0" i="1" u="none" strike="noStrike">
                        <a:solidFill>
                          <a:srgbClr val="222222"/>
                        </a:solidFill>
                        <a:effectLst/>
                        <a:latin typeface="Arial" panose="020B0604020202020204" pitchFamily="34" charset="0"/>
                      </a:endParaRPr>
                    </a:p>
                  </a:txBody>
                  <a:tcPr marL="9525" marR="9525" marT="9525" marB="0" anchor="ctr"/>
                </a:tc>
                <a:tc>
                  <a:txBody>
                    <a:bodyPr/>
                    <a:lstStyle/>
                    <a:p>
                      <a:pPr algn="l" fontAlgn="ctr"/>
                      <a:r>
                        <a:rPr lang="en-US" sz="700" u="none" strike="noStrike">
                          <a:effectLst/>
                        </a:rPr>
                        <a:t>255.255.255.255</a:t>
                      </a:r>
                      <a:endParaRPr lang="en-US" sz="700" b="0" i="1" u="none" strike="noStrike">
                        <a:solidFill>
                          <a:srgbClr val="222222"/>
                        </a:solidFill>
                        <a:effectLst/>
                        <a:latin typeface="Arial" panose="020B0604020202020204" pitchFamily="34" charset="0"/>
                      </a:endParaRPr>
                    </a:p>
                  </a:txBody>
                  <a:tcPr marL="9525" marR="9525" marT="9525" marB="0" anchor="ctr"/>
                </a:tc>
                <a:tc>
                  <a:txBody>
                    <a:bodyPr/>
                    <a:lstStyle/>
                    <a:p>
                      <a:pPr algn="r" fontAlgn="ctr"/>
                      <a:r>
                        <a:rPr lang="en-US" sz="700" u="none" strike="noStrike">
                          <a:effectLst/>
                        </a:rPr>
                        <a:t>1</a:t>
                      </a:r>
                      <a:endParaRPr lang="en-US" sz="700" b="0" i="0" u="none" strike="noStrike">
                        <a:solidFill>
                          <a:srgbClr val="222222"/>
                        </a:solidFill>
                        <a:effectLst/>
                        <a:latin typeface="Arial" panose="020B0604020202020204" pitchFamily="34" charset="0"/>
                      </a:endParaRPr>
                    </a:p>
                  </a:txBody>
                  <a:tcPr marL="9525" marR="9525" marT="9525" marB="0" anchor="ctr"/>
                </a:tc>
                <a:tc>
                  <a:txBody>
                    <a:bodyPr/>
                    <a:lstStyle/>
                    <a:p>
                      <a:pPr algn="r" fontAlgn="ctr"/>
                      <a:r>
                        <a:rPr lang="en-US" sz="700" u="none" strike="noStrike">
                          <a:effectLst/>
                        </a:rPr>
                        <a:t>20</a:t>
                      </a:r>
                      <a:endParaRPr lang="en-US" sz="700" b="0" i="0" u="none" strike="noStrike">
                        <a:solidFill>
                          <a:srgbClr val="222222"/>
                        </a:solidFill>
                        <a:effectLst/>
                        <a:latin typeface="Arial" panose="020B0604020202020204" pitchFamily="34" charset="0"/>
                      </a:endParaRPr>
                    </a:p>
                  </a:txBody>
                  <a:tcPr marL="9525" marR="9525" marT="9525" marB="0" anchor="ctr"/>
                </a:tc>
                <a:tc>
                  <a:txBody>
                    <a:bodyPr/>
                    <a:lstStyle/>
                    <a:p>
                      <a:pPr algn="r" fontAlgn="ctr"/>
                      <a:r>
                        <a:rPr lang="en-US" sz="700" u="none" strike="noStrike">
                          <a:effectLst/>
                        </a:rPr>
                        <a:t>172.16.0.0/32</a:t>
                      </a:r>
                      <a:endParaRPr lang="en-US" sz="700" b="0" i="0" u="none" strike="noStrike">
                        <a:solidFill>
                          <a:srgbClr val="222222"/>
                        </a:solidFill>
                        <a:effectLst/>
                        <a:latin typeface="Arial" panose="020B0604020202020204" pitchFamily="34" charset="0"/>
                      </a:endParaRPr>
                    </a:p>
                  </a:txBody>
                  <a:tcPr marL="9525" marR="9525" marT="9525" marB="0" anchor="ctr"/>
                </a:tc>
                <a:tc>
                  <a:txBody>
                    <a:bodyPr/>
                    <a:lstStyle/>
                    <a:p>
                      <a:pPr algn="l" fontAlgn="ctr"/>
                      <a:r>
                        <a:rPr lang="en-US" sz="700" u="none" strike="noStrike">
                          <a:effectLst/>
                        </a:rPr>
                        <a:t>172.16.0.0</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155920524"/>
                  </a:ext>
                </a:extLst>
              </a:tr>
              <a:tr h="190500">
                <a:tc rowSpan="2">
                  <a:txBody>
                    <a:bodyPr/>
                    <a:lstStyle/>
                    <a:p>
                      <a:pPr algn="l" fontAlgn="ctr"/>
                      <a:r>
                        <a:rPr lang="en-US" sz="700" u="none" strike="noStrike">
                          <a:effectLst/>
                        </a:rPr>
                        <a:t>a.b.c.d/31</a:t>
                      </a:r>
                      <a:endParaRPr lang="en-US" sz="700" b="0" i="1" u="none" strike="noStrike">
                        <a:solidFill>
                          <a:srgbClr val="222222"/>
                        </a:solidFill>
                        <a:effectLst/>
                        <a:latin typeface="Arial" panose="020B0604020202020204" pitchFamily="34" charset="0"/>
                      </a:endParaRPr>
                    </a:p>
                  </a:txBody>
                  <a:tcPr marL="9525" marR="9525" marT="9525" marB="0" anchor="ctr"/>
                </a:tc>
                <a:tc rowSpan="2">
                  <a:txBody>
                    <a:bodyPr/>
                    <a:lstStyle/>
                    <a:p>
                      <a:pPr algn="l" fontAlgn="ctr"/>
                      <a:r>
                        <a:rPr lang="en-US" sz="700" u="none" strike="noStrike">
                          <a:effectLst/>
                        </a:rPr>
                        <a:t>255.255.255.254</a:t>
                      </a:r>
                      <a:endParaRPr lang="en-US" sz="700" b="0" i="1" u="none" strike="noStrike">
                        <a:solidFill>
                          <a:srgbClr val="222222"/>
                        </a:solidFill>
                        <a:effectLst/>
                        <a:latin typeface="Arial" panose="020B0604020202020204" pitchFamily="34" charset="0"/>
                      </a:endParaRPr>
                    </a:p>
                  </a:txBody>
                  <a:tcPr marL="9525" marR="9525" marT="9525" marB="0" anchor="ctr"/>
                </a:tc>
                <a:tc rowSpan="2">
                  <a:txBody>
                    <a:bodyPr/>
                    <a:lstStyle/>
                    <a:p>
                      <a:pPr algn="r" fontAlgn="ctr"/>
                      <a:r>
                        <a:rPr lang="en-US" sz="700" u="none" strike="noStrike">
                          <a:effectLst/>
                        </a:rPr>
                        <a:t>2</a:t>
                      </a:r>
                      <a:endParaRPr lang="en-US" sz="700" b="0" i="0" u="none" strike="noStrike">
                        <a:solidFill>
                          <a:srgbClr val="222222"/>
                        </a:solidFill>
                        <a:effectLst/>
                        <a:latin typeface="Arial" panose="020B0604020202020204" pitchFamily="34" charset="0"/>
                      </a:endParaRPr>
                    </a:p>
                  </a:txBody>
                  <a:tcPr marL="9525" marR="9525" marT="9525" marB="0" anchor="ctr"/>
                </a:tc>
                <a:tc rowSpan="2">
                  <a:txBody>
                    <a:bodyPr/>
                    <a:lstStyle/>
                    <a:p>
                      <a:pPr algn="r" fontAlgn="ctr"/>
                      <a:r>
                        <a:rPr lang="en-US" sz="700" u="none" strike="noStrike">
                          <a:effectLst/>
                        </a:rPr>
                        <a:t>21</a:t>
                      </a:r>
                      <a:endParaRPr lang="en-US" sz="700" b="0" i="0" u="none" strike="noStrike">
                        <a:solidFill>
                          <a:srgbClr val="222222"/>
                        </a:solidFill>
                        <a:effectLst/>
                        <a:latin typeface="Arial" panose="020B0604020202020204" pitchFamily="34" charset="0"/>
                      </a:endParaRPr>
                    </a:p>
                  </a:txBody>
                  <a:tcPr marL="9525" marR="9525" marT="9525" marB="0" anchor="ctr"/>
                </a:tc>
                <a:tc rowSpan="2">
                  <a:txBody>
                    <a:bodyPr/>
                    <a:lstStyle/>
                    <a:p>
                      <a:pPr algn="r" fontAlgn="ctr"/>
                      <a:r>
                        <a:rPr lang="en-US" sz="700" u="none" strike="noStrike">
                          <a:effectLst/>
                        </a:rPr>
                        <a:t>172.16.0.0/31</a:t>
                      </a:r>
                      <a:endParaRPr lang="en-US" sz="700" b="0" i="0" u="none" strike="noStrike">
                        <a:solidFill>
                          <a:srgbClr val="222222"/>
                        </a:solidFill>
                        <a:effectLst/>
                        <a:latin typeface="Arial" panose="020B0604020202020204" pitchFamily="34" charset="0"/>
                      </a:endParaRPr>
                    </a:p>
                  </a:txBody>
                  <a:tcPr marL="9525" marR="9525" marT="9525" marB="0" anchor="ctr"/>
                </a:tc>
                <a:tc>
                  <a:txBody>
                    <a:bodyPr/>
                    <a:lstStyle/>
                    <a:p>
                      <a:pPr algn="ctr" fontAlgn="ctr"/>
                      <a:r>
                        <a:rPr lang="en-US" sz="700" u="none" strike="noStrike">
                          <a:effectLst/>
                        </a:rPr>
                        <a:t>172.16.0.0</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72134497"/>
                  </a:ext>
                </a:extLst>
              </a:tr>
              <a:tr h="200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u="none" strike="noStrike">
                          <a:effectLst/>
                        </a:rPr>
                        <a:t>172.16.0.1</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747332255"/>
                  </a:ext>
                </a:extLst>
              </a:tr>
              <a:tr h="190500">
                <a:tc rowSpan="4">
                  <a:txBody>
                    <a:bodyPr/>
                    <a:lstStyle/>
                    <a:p>
                      <a:pPr algn="l" fontAlgn="ctr"/>
                      <a:r>
                        <a:rPr lang="en-US" sz="700" u="none" strike="noStrike">
                          <a:effectLst/>
                        </a:rPr>
                        <a:t>a.b.c.d/30</a:t>
                      </a:r>
                      <a:endParaRPr lang="en-US" sz="700" b="0" i="1" u="none" strike="noStrike">
                        <a:solidFill>
                          <a:srgbClr val="222222"/>
                        </a:solidFill>
                        <a:effectLst/>
                        <a:latin typeface="Arial" panose="020B0604020202020204" pitchFamily="34" charset="0"/>
                      </a:endParaRPr>
                    </a:p>
                  </a:txBody>
                  <a:tcPr marL="9525" marR="9525" marT="9525" marB="0" anchor="ctr"/>
                </a:tc>
                <a:tc rowSpan="4">
                  <a:txBody>
                    <a:bodyPr/>
                    <a:lstStyle/>
                    <a:p>
                      <a:pPr algn="l" fontAlgn="ctr"/>
                      <a:r>
                        <a:rPr lang="en-US" sz="700" u="none" strike="noStrike">
                          <a:effectLst/>
                        </a:rPr>
                        <a:t>255.255.255.252</a:t>
                      </a:r>
                      <a:endParaRPr lang="en-US" sz="700" b="0" i="1" u="none" strike="noStrike">
                        <a:solidFill>
                          <a:srgbClr val="222222"/>
                        </a:solidFill>
                        <a:effectLst/>
                        <a:latin typeface="Arial" panose="020B0604020202020204" pitchFamily="34" charset="0"/>
                      </a:endParaRPr>
                    </a:p>
                  </a:txBody>
                  <a:tcPr marL="9525" marR="9525" marT="9525" marB="0" anchor="ctr"/>
                </a:tc>
                <a:tc rowSpan="4">
                  <a:txBody>
                    <a:bodyPr/>
                    <a:lstStyle/>
                    <a:p>
                      <a:pPr algn="r" fontAlgn="ctr"/>
                      <a:r>
                        <a:rPr lang="en-US" sz="700" u="none" strike="noStrike">
                          <a:effectLst/>
                        </a:rPr>
                        <a:t>4</a:t>
                      </a:r>
                      <a:endParaRPr lang="en-US" sz="700" b="0" i="0" u="none" strike="noStrike">
                        <a:solidFill>
                          <a:srgbClr val="222222"/>
                        </a:solidFill>
                        <a:effectLst/>
                        <a:latin typeface="Arial" panose="020B0604020202020204" pitchFamily="34" charset="0"/>
                      </a:endParaRPr>
                    </a:p>
                  </a:txBody>
                  <a:tcPr marL="9525" marR="9525" marT="9525" marB="0" anchor="ctr"/>
                </a:tc>
                <a:tc rowSpan="4">
                  <a:txBody>
                    <a:bodyPr/>
                    <a:lstStyle/>
                    <a:p>
                      <a:pPr algn="r" fontAlgn="ctr"/>
                      <a:r>
                        <a:rPr lang="en-US" sz="700" u="none" strike="noStrike">
                          <a:effectLst/>
                        </a:rPr>
                        <a:t>22</a:t>
                      </a:r>
                      <a:endParaRPr lang="en-US" sz="700" b="0" i="0" u="none" strike="noStrike">
                        <a:solidFill>
                          <a:srgbClr val="222222"/>
                        </a:solidFill>
                        <a:effectLst/>
                        <a:latin typeface="Arial" panose="020B0604020202020204" pitchFamily="34" charset="0"/>
                      </a:endParaRPr>
                    </a:p>
                  </a:txBody>
                  <a:tcPr marL="9525" marR="9525" marT="9525" marB="0" anchor="ctr"/>
                </a:tc>
                <a:tc rowSpan="4">
                  <a:txBody>
                    <a:bodyPr/>
                    <a:lstStyle/>
                    <a:p>
                      <a:pPr algn="r" fontAlgn="ctr"/>
                      <a:r>
                        <a:rPr lang="en-US" sz="700" u="none" strike="noStrike">
                          <a:effectLst/>
                        </a:rPr>
                        <a:t>172.16.0.0/30</a:t>
                      </a:r>
                      <a:endParaRPr lang="en-US" sz="700" b="0" i="0" u="none" strike="noStrike">
                        <a:solidFill>
                          <a:srgbClr val="222222"/>
                        </a:solidFill>
                        <a:effectLst/>
                        <a:latin typeface="Arial" panose="020B0604020202020204" pitchFamily="34" charset="0"/>
                      </a:endParaRPr>
                    </a:p>
                  </a:txBody>
                  <a:tcPr marL="9525" marR="9525" marT="9525" marB="0" anchor="ctr"/>
                </a:tc>
                <a:tc>
                  <a:txBody>
                    <a:bodyPr/>
                    <a:lstStyle/>
                    <a:p>
                      <a:pPr algn="ctr" fontAlgn="ctr"/>
                      <a:r>
                        <a:rPr lang="en-US" sz="700" u="none" strike="noStrike">
                          <a:effectLst/>
                        </a:rPr>
                        <a:t>172.16.0.0</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19628000"/>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u="none" strike="noStrike">
                          <a:effectLst/>
                        </a:rPr>
                        <a:t>   172.16.0.1</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541846093"/>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u="none" strike="noStrike">
                          <a:effectLst/>
                        </a:rPr>
                        <a:t>172.16.0.2</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48697367"/>
                  </a:ext>
                </a:extLst>
              </a:tr>
              <a:tr h="200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u="none" strike="noStrike">
                          <a:effectLst/>
                        </a:rPr>
                        <a:t>172.16.0.3</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968670236"/>
                  </a:ext>
                </a:extLst>
              </a:tr>
              <a:tr h="190500">
                <a:tc rowSpan="9">
                  <a:txBody>
                    <a:bodyPr/>
                    <a:lstStyle/>
                    <a:p>
                      <a:pPr algn="l" fontAlgn="ctr"/>
                      <a:r>
                        <a:rPr lang="en-US" sz="700" u="none" strike="noStrike">
                          <a:effectLst/>
                        </a:rPr>
                        <a:t>a.b.c.d/29</a:t>
                      </a:r>
                      <a:endParaRPr lang="en-US" sz="700" b="0" i="1" u="none" strike="noStrike">
                        <a:solidFill>
                          <a:srgbClr val="222222"/>
                        </a:solidFill>
                        <a:effectLst/>
                        <a:latin typeface="Arial" panose="020B0604020202020204" pitchFamily="34" charset="0"/>
                      </a:endParaRPr>
                    </a:p>
                  </a:txBody>
                  <a:tcPr marL="9525" marR="9525" marT="9525" marB="0" anchor="ctr"/>
                </a:tc>
                <a:tc rowSpan="9">
                  <a:txBody>
                    <a:bodyPr/>
                    <a:lstStyle/>
                    <a:p>
                      <a:pPr algn="l" fontAlgn="ctr"/>
                      <a:r>
                        <a:rPr lang="en-US" sz="700" u="none" strike="noStrike">
                          <a:effectLst/>
                        </a:rPr>
                        <a:t>255.255.255.248</a:t>
                      </a:r>
                      <a:endParaRPr lang="en-US" sz="700" b="0" i="1" u="none" strike="noStrike">
                        <a:solidFill>
                          <a:srgbClr val="222222"/>
                        </a:solidFill>
                        <a:effectLst/>
                        <a:latin typeface="Arial" panose="020B0604020202020204" pitchFamily="34" charset="0"/>
                      </a:endParaRPr>
                    </a:p>
                  </a:txBody>
                  <a:tcPr marL="9525" marR="9525" marT="9525" marB="0" anchor="ctr"/>
                </a:tc>
                <a:tc rowSpan="9">
                  <a:txBody>
                    <a:bodyPr/>
                    <a:lstStyle/>
                    <a:p>
                      <a:pPr algn="r" fontAlgn="ctr"/>
                      <a:r>
                        <a:rPr lang="en-US" sz="700" u="none" strike="noStrike">
                          <a:effectLst/>
                        </a:rPr>
                        <a:t>8</a:t>
                      </a:r>
                      <a:endParaRPr lang="en-US" sz="700" b="0" i="0" u="none" strike="noStrike">
                        <a:solidFill>
                          <a:srgbClr val="222222"/>
                        </a:solidFill>
                        <a:effectLst/>
                        <a:latin typeface="Arial" panose="020B0604020202020204" pitchFamily="34" charset="0"/>
                      </a:endParaRPr>
                    </a:p>
                  </a:txBody>
                  <a:tcPr marL="9525" marR="9525" marT="9525" marB="0" anchor="ctr"/>
                </a:tc>
                <a:tc rowSpan="9">
                  <a:txBody>
                    <a:bodyPr/>
                    <a:lstStyle/>
                    <a:p>
                      <a:pPr algn="r" fontAlgn="ctr"/>
                      <a:r>
                        <a:rPr lang="en-US" sz="700" u="none" strike="noStrike">
                          <a:effectLst/>
                        </a:rPr>
                        <a:t>23</a:t>
                      </a:r>
                      <a:endParaRPr lang="en-US" sz="700" b="0" i="0" u="none" strike="noStrike">
                        <a:solidFill>
                          <a:srgbClr val="222222"/>
                        </a:solidFill>
                        <a:effectLst/>
                        <a:latin typeface="Arial" panose="020B0604020202020204" pitchFamily="34" charset="0"/>
                      </a:endParaRPr>
                    </a:p>
                  </a:txBody>
                  <a:tcPr marL="9525" marR="9525" marT="9525" marB="0" anchor="ctr"/>
                </a:tc>
                <a:tc rowSpan="9">
                  <a:txBody>
                    <a:bodyPr/>
                    <a:lstStyle/>
                    <a:p>
                      <a:pPr algn="r" fontAlgn="ctr"/>
                      <a:r>
                        <a:rPr lang="en-US" sz="700" u="none" strike="noStrike">
                          <a:effectLst/>
                        </a:rPr>
                        <a:t>172.16.0.0/29</a:t>
                      </a:r>
                      <a:endParaRPr lang="en-US" sz="700" b="0" i="0" u="none" strike="noStrike">
                        <a:solidFill>
                          <a:srgbClr val="222222"/>
                        </a:solidFill>
                        <a:effectLst/>
                        <a:latin typeface="Arial" panose="020B0604020202020204" pitchFamily="34" charset="0"/>
                      </a:endParaRPr>
                    </a:p>
                  </a:txBody>
                  <a:tcPr marL="9525" marR="9525" marT="9525" marB="0" anchor="ctr"/>
                </a:tc>
                <a:tc>
                  <a:txBody>
                    <a:bodyPr/>
                    <a:lstStyle/>
                    <a:p>
                      <a:pPr algn="ctr" fontAlgn="ctr"/>
                      <a:r>
                        <a:rPr lang="en-US" sz="700" u="none" strike="noStrike">
                          <a:effectLst/>
                        </a:rPr>
                        <a:t>172.16.0.0</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395158218"/>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u="none" strike="noStrike">
                          <a:effectLst/>
                        </a:rPr>
                        <a:t>   172.16.0.1</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342639526"/>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u="none" strike="noStrike">
                          <a:effectLst/>
                        </a:rPr>
                        <a:t>172.16.0.2</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85705908"/>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u="none" strike="noStrike">
                          <a:effectLst/>
                        </a:rPr>
                        <a:t>   172.16.0.3</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594894681"/>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u="none" strike="noStrike">
                          <a:effectLst/>
                        </a:rPr>
                        <a:t>172.16.0.4</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037223351"/>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u="none" strike="noStrike">
                          <a:effectLst/>
                        </a:rPr>
                        <a:t>   172.16.0.5</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882070768"/>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700" u="none" strike="noStrike">
                          <a:effectLst/>
                        </a:rPr>
                        <a:t>172.16.0.6</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862544047"/>
                  </a:ext>
                </a:extLst>
              </a:tr>
              <a:tr h="1905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u="none" strike="noStrike">
                          <a:effectLst/>
                        </a:rPr>
                        <a:t>   172.16.0.7</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988411096"/>
                  </a:ext>
                </a:extLst>
              </a:tr>
              <a:tr h="200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700" u="none" strike="noStrike">
                          <a:effectLst/>
                        </a:rPr>
                        <a:t> </a:t>
                      </a:r>
                      <a:endParaRPr lang="en-US" sz="700" b="0" i="0" u="none" strike="noStrike">
                        <a:solidFill>
                          <a:srgbClr val="222222"/>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905945988"/>
                  </a:ext>
                </a:extLst>
              </a:tr>
              <a:tr h="200025">
                <a:tc gridSpan="6">
                  <a:txBody>
                    <a:bodyPr/>
                    <a:lstStyle/>
                    <a:p>
                      <a:pPr algn="l" fontAlgn="ctr"/>
                      <a:r>
                        <a:rPr lang="en-US" sz="700" u="none" strike="noStrike" dirty="0">
                          <a:effectLst/>
                        </a:rPr>
                        <a:t>Addresses continue until 2</a:t>
                      </a:r>
                      <a:r>
                        <a:rPr lang="en-US" sz="700" u="none" strike="noStrike" baseline="30000" dirty="0">
                          <a:effectLst/>
                        </a:rPr>
                        <a:t>32</a:t>
                      </a:r>
                      <a:r>
                        <a:rPr lang="en-US" sz="700" u="none" strike="noStrike" dirty="0">
                          <a:effectLst/>
                        </a:rPr>
                        <a:t>  = 4,294,967,296</a:t>
                      </a:r>
                      <a:endParaRPr lang="en-US" sz="700" b="0" i="0" u="none" strike="noStrike" dirty="0">
                        <a:solidFill>
                          <a:srgbClr val="222222"/>
                        </a:solidFill>
                        <a:effectLst/>
                        <a:latin typeface="Arial" panose="020B060402020202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03784964"/>
                  </a:ext>
                </a:extLst>
              </a:tr>
            </a:tbl>
          </a:graphicData>
        </a:graphic>
      </p:graphicFrame>
      <p:graphicFrame>
        <p:nvGraphicFramePr>
          <p:cNvPr id="9" name="Table 8">
            <a:extLst>
              <a:ext uri="{FF2B5EF4-FFF2-40B4-BE49-F238E27FC236}">
                <a16:creationId xmlns:a16="http://schemas.microsoft.com/office/drawing/2014/main" id="{3C475D7B-53EC-43B0-BFE9-DBF6323A2E01}"/>
              </a:ext>
            </a:extLst>
          </p:cNvPr>
          <p:cNvGraphicFramePr>
            <a:graphicFrameLocks noGrp="1"/>
          </p:cNvGraphicFramePr>
          <p:nvPr>
            <p:extLst>
              <p:ext uri="{D42A27DB-BD31-4B8C-83A1-F6EECF244321}">
                <p14:modId xmlns:p14="http://schemas.microsoft.com/office/powerpoint/2010/main" val="944768924"/>
              </p:ext>
            </p:extLst>
          </p:nvPr>
        </p:nvGraphicFramePr>
        <p:xfrm>
          <a:off x="8341673" y="2273445"/>
          <a:ext cx="3717588" cy="1422401"/>
        </p:xfrm>
        <a:graphic>
          <a:graphicData uri="http://schemas.openxmlformats.org/drawingml/2006/table">
            <a:tbl>
              <a:tblPr firstRow="1" firstCol="1" bandRow="1">
                <a:tableStyleId>{5C22544A-7EE6-4342-B048-85BDC9FD1C3A}</a:tableStyleId>
              </a:tblPr>
              <a:tblGrid>
                <a:gridCol w="942875">
                  <a:extLst>
                    <a:ext uri="{9D8B030D-6E8A-4147-A177-3AD203B41FA5}">
                      <a16:colId xmlns:a16="http://schemas.microsoft.com/office/drawing/2014/main" val="210995010"/>
                    </a:ext>
                  </a:extLst>
                </a:gridCol>
                <a:gridCol w="2774713">
                  <a:extLst>
                    <a:ext uri="{9D8B030D-6E8A-4147-A177-3AD203B41FA5}">
                      <a16:colId xmlns:a16="http://schemas.microsoft.com/office/drawing/2014/main" val="3925724179"/>
                    </a:ext>
                  </a:extLst>
                </a:gridCol>
              </a:tblGrid>
              <a:tr h="190500">
                <a:tc>
                  <a:txBody>
                    <a:bodyPr/>
                    <a:lstStyle/>
                    <a:p>
                      <a:pPr marL="0" marR="0">
                        <a:lnSpc>
                          <a:spcPct val="107000"/>
                        </a:lnSpc>
                        <a:spcBef>
                          <a:spcPts val="0"/>
                        </a:spcBef>
                        <a:spcAft>
                          <a:spcPts val="0"/>
                        </a:spcAft>
                      </a:pPr>
                      <a:r>
                        <a:rPr lang="en-US" sz="1100">
                          <a:effectLst/>
                        </a:rPr>
                        <a:t>IPV4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172.16.0.0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11262645"/>
                  </a:ext>
                </a:extLst>
              </a:tr>
              <a:tr h="190500">
                <a:tc>
                  <a:txBody>
                    <a:bodyPr/>
                    <a:lstStyle/>
                    <a:p>
                      <a:pPr marL="0" marR="0">
                        <a:lnSpc>
                          <a:spcPct val="107000"/>
                        </a:lnSpc>
                        <a:spcBef>
                          <a:spcPts val="0"/>
                        </a:spcBef>
                        <a:spcAft>
                          <a:spcPts val="0"/>
                        </a:spcAft>
                      </a:pPr>
                      <a:r>
                        <a:rPr lang="en-US" sz="1100" dirty="0">
                          <a:effectLst/>
                        </a:rPr>
                        <a:t>IPV6 Compressed: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::ffff:ac10:0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2088906"/>
                  </a:ext>
                </a:extLst>
              </a:tr>
              <a:tr h="190500">
                <a:tc>
                  <a:txBody>
                    <a:bodyPr/>
                    <a:lstStyle/>
                    <a:p>
                      <a:pPr marL="0" marR="0">
                        <a:lnSpc>
                          <a:spcPct val="107000"/>
                        </a:lnSpc>
                        <a:spcBef>
                          <a:spcPts val="0"/>
                        </a:spcBef>
                        <a:spcAft>
                          <a:spcPts val="0"/>
                        </a:spcAft>
                      </a:pPr>
                      <a:r>
                        <a:rPr lang="en-US" sz="1100">
                          <a:effectLst/>
                        </a:rPr>
                        <a:t>IPV6 Expanded (Shortened):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0:0:0:0:0:ffff:ac10:0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2092822"/>
                  </a:ext>
                </a:extLst>
              </a:tr>
              <a:tr h="190500">
                <a:tc>
                  <a:txBody>
                    <a:bodyPr/>
                    <a:lstStyle/>
                    <a:p>
                      <a:pPr marL="0" marR="0">
                        <a:lnSpc>
                          <a:spcPct val="107000"/>
                        </a:lnSpc>
                        <a:spcBef>
                          <a:spcPts val="0"/>
                        </a:spcBef>
                        <a:spcAft>
                          <a:spcPts val="0"/>
                        </a:spcAft>
                      </a:pPr>
                      <a:r>
                        <a:rPr lang="en-US" sz="1100">
                          <a:effectLst/>
                        </a:rPr>
                        <a:t>IPV6 Expanded: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0000:0000:0000:0000:0000:ffff:ac10:0000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2363354"/>
                  </a:ext>
                </a:extLst>
              </a:tr>
            </a:tbl>
          </a:graphicData>
        </a:graphic>
      </p:graphicFrame>
    </p:spTree>
    <p:extLst>
      <p:ext uri="{BB962C8B-B14F-4D97-AF65-F5344CB8AC3E}">
        <p14:creationId xmlns:p14="http://schemas.microsoft.com/office/powerpoint/2010/main" val="3026087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0EB49-6E05-4440-8EE1-7230B92F5F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0628" y="190006"/>
            <a:ext cx="5029200" cy="2590800"/>
          </a:xfrm>
          <a:prstGeom prst="rect">
            <a:avLst/>
          </a:prstGeom>
          <a:noFill/>
          <a:ln>
            <a:noFill/>
          </a:ln>
        </p:spPr>
      </p:pic>
      <p:pic>
        <p:nvPicPr>
          <p:cNvPr id="5" name="Picture 4" descr="dhcp process explained">
            <a:extLst>
              <a:ext uri="{FF2B5EF4-FFF2-40B4-BE49-F238E27FC236}">
                <a16:creationId xmlns:a16="http://schemas.microsoft.com/office/drawing/2014/main" id="{FB3861FB-BFAB-4FAD-99DF-C529EC10C37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59828" y="304306"/>
            <a:ext cx="3952875" cy="2476500"/>
          </a:xfrm>
          <a:prstGeom prst="rect">
            <a:avLst/>
          </a:prstGeom>
          <a:noFill/>
          <a:ln>
            <a:noFill/>
          </a:ln>
        </p:spPr>
      </p:pic>
      <p:sp>
        <p:nvSpPr>
          <p:cNvPr id="6" name="Rectangle 5">
            <a:extLst>
              <a:ext uri="{FF2B5EF4-FFF2-40B4-BE49-F238E27FC236}">
                <a16:creationId xmlns:a16="http://schemas.microsoft.com/office/drawing/2014/main" id="{3823CEDD-65A8-4ED0-8D07-1B3C54A87D93}"/>
              </a:ext>
            </a:extLst>
          </p:cNvPr>
          <p:cNvSpPr/>
          <p:nvPr/>
        </p:nvSpPr>
        <p:spPr>
          <a:xfrm>
            <a:off x="292924" y="3222366"/>
            <a:ext cx="11736779" cy="1958100"/>
          </a:xfrm>
          <a:prstGeom prst="rect">
            <a:avLst/>
          </a:prstGeom>
        </p:spPr>
        <p:txBody>
          <a:bodyPr wrap="square">
            <a:spAutoFit/>
          </a:bodyPr>
          <a:lstStyle/>
          <a:p>
            <a:pPr>
              <a:lnSpc>
                <a:spcPct val="107000"/>
              </a:lnSpc>
              <a:spcAft>
                <a:spcPts val="800"/>
              </a:spcAft>
            </a:pPr>
            <a:r>
              <a:rPr lang="en-US" dirty="0">
                <a:solidFill>
                  <a:srgbClr val="171717"/>
                </a:solidFill>
                <a:latin typeface="Segoe UI" panose="020B0502040204020203" pitchFamily="34" charset="0"/>
                <a:ea typeface="Times New Roman" panose="02020603050405020304" pitchFamily="18" charset="0"/>
                <a:cs typeface="Times New Roman" panose="02020603050405020304" pitchFamily="18" charset="0"/>
              </a:rPr>
              <a:t>Azure reserves 5 IP addresses within each subnet. These are x.x.x.0-x.x.x.3 and the last address of the subnet. x.x.x.1-x.x.x.3 is reserved in each subnet for Azure services.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dirty="0">
                <a:solidFill>
                  <a:srgbClr val="171717"/>
                </a:solidFill>
                <a:latin typeface="Segoe UI" panose="020B0502040204020203" pitchFamily="34" charset="0"/>
                <a:ea typeface="Times New Roman" panose="02020603050405020304" pitchFamily="18" charset="0"/>
                <a:cs typeface="Times New Roman" panose="02020603050405020304" pitchFamily="18" charset="0"/>
              </a:rPr>
              <a:t>x.x.x.0: Network address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dirty="0">
                <a:solidFill>
                  <a:srgbClr val="171717"/>
                </a:solidFill>
                <a:latin typeface="Segoe UI" panose="020B0502040204020203" pitchFamily="34" charset="0"/>
                <a:ea typeface="Times New Roman" panose="02020603050405020304" pitchFamily="18" charset="0"/>
                <a:cs typeface="Times New Roman" panose="02020603050405020304" pitchFamily="18" charset="0"/>
              </a:rPr>
              <a:t>x.x.x.1: Reserved by Azure for the default gateway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dirty="0">
                <a:solidFill>
                  <a:srgbClr val="171717"/>
                </a:solidFill>
                <a:latin typeface="Segoe UI" panose="020B0502040204020203" pitchFamily="34" charset="0"/>
                <a:ea typeface="Times New Roman" panose="02020603050405020304" pitchFamily="18" charset="0"/>
                <a:cs typeface="Times New Roman" panose="02020603050405020304" pitchFamily="18" charset="0"/>
              </a:rPr>
              <a:t>x.x.x.2, x.x.x.3: Reserved by Azure to map the Azure DNS IPs to the </a:t>
            </a:r>
            <a:r>
              <a:rPr lang="en-US" dirty="0" err="1">
                <a:solidFill>
                  <a:srgbClr val="171717"/>
                </a:solidFill>
                <a:latin typeface="Segoe UI" panose="020B0502040204020203" pitchFamily="34" charset="0"/>
                <a:ea typeface="Times New Roman" panose="02020603050405020304" pitchFamily="18" charset="0"/>
                <a:cs typeface="Times New Roman" panose="02020603050405020304" pitchFamily="18" charset="0"/>
              </a:rPr>
              <a:t>VNet</a:t>
            </a:r>
            <a:r>
              <a:rPr lang="en-US" dirty="0">
                <a:solidFill>
                  <a:srgbClr val="171717"/>
                </a:solidFill>
                <a:latin typeface="Segoe UI" panose="020B0502040204020203" pitchFamily="34" charset="0"/>
                <a:ea typeface="Times New Roman" panose="02020603050405020304" pitchFamily="18" charset="0"/>
                <a:cs typeface="Times New Roman" panose="02020603050405020304" pitchFamily="18" charset="0"/>
              </a:rPr>
              <a:t> space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dirty="0">
                <a:solidFill>
                  <a:srgbClr val="171717"/>
                </a:solidFill>
                <a:latin typeface="Segoe UI" panose="020B0502040204020203" pitchFamily="34" charset="0"/>
                <a:ea typeface="Times New Roman" panose="02020603050405020304" pitchFamily="18" charset="0"/>
                <a:cs typeface="Times New Roman" panose="02020603050405020304" pitchFamily="18" charset="0"/>
              </a:rPr>
              <a:t>x.x.x.255: Network broadcast address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1364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680DDAE-DECC-4DB8-BE31-C5A7DDEDF03B}"/>
              </a:ext>
            </a:extLst>
          </p:cNvPr>
          <p:cNvGraphicFramePr>
            <a:graphicFrameLocks noGrp="1"/>
          </p:cNvGraphicFramePr>
          <p:nvPr>
            <p:extLst>
              <p:ext uri="{D42A27DB-BD31-4B8C-83A1-F6EECF244321}">
                <p14:modId xmlns:p14="http://schemas.microsoft.com/office/powerpoint/2010/main" val="563853243"/>
              </p:ext>
            </p:extLst>
          </p:nvPr>
        </p:nvGraphicFramePr>
        <p:xfrm>
          <a:off x="147343" y="213796"/>
          <a:ext cx="11526101" cy="6419887"/>
        </p:xfrm>
        <a:graphic>
          <a:graphicData uri="http://schemas.openxmlformats.org/drawingml/2006/table">
            <a:tbl>
              <a:tblPr firstRow="1" firstCol="1" bandRow="1">
                <a:tableStyleId>{5C22544A-7EE6-4342-B048-85BDC9FD1C3A}</a:tableStyleId>
              </a:tblPr>
              <a:tblGrid>
                <a:gridCol w="8094132">
                  <a:extLst>
                    <a:ext uri="{9D8B030D-6E8A-4147-A177-3AD203B41FA5}">
                      <a16:colId xmlns:a16="http://schemas.microsoft.com/office/drawing/2014/main" val="4175143610"/>
                    </a:ext>
                  </a:extLst>
                </a:gridCol>
                <a:gridCol w="3431969">
                  <a:extLst>
                    <a:ext uri="{9D8B030D-6E8A-4147-A177-3AD203B41FA5}">
                      <a16:colId xmlns:a16="http://schemas.microsoft.com/office/drawing/2014/main" val="3677000907"/>
                    </a:ext>
                  </a:extLst>
                </a:gridCol>
              </a:tblGrid>
              <a:tr h="246082">
                <a:tc>
                  <a:txBody>
                    <a:bodyPr/>
                    <a:lstStyle/>
                    <a:p>
                      <a:pPr marL="0" marR="0" algn="l">
                        <a:lnSpc>
                          <a:spcPct val="107000"/>
                        </a:lnSpc>
                        <a:spcBef>
                          <a:spcPts val="0"/>
                        </a:spcBef>
                        <a:spcAft>
                          <a:spcPts val="0"/>
                        </a:spcAft>
                      </a:pPr>
                      <a:r>
                        <a:rPr lang="en-US" sz="1400">
                          <a:effectLst/>
                        </a:rPr>
                        <a:t>Resource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nchor="b"/>
                </a:tc>
                <a:tc>
                  <a:txBody>
                    <a:bodyPr/>
                    <a:lstStyle/>
                    <a:p>
                      <a:pPr marL="0" marR="0" algn="l">
                        <a:lnSpc>
                          <a:spcPct val="107000"/>
                        </a:lnSpc>
                        <a:spcBef>
                          <a:spcPts val="0"/>
                        </a:spcBef>
                        <a:spcAft>
                          <a:spcPts val="0"/>
                        </a:spcAft>
                      </a:pPr>
                      <a:r>
                        <a:rPr lang="en-US" sz="1400">
                          <a:effectLst/>
                        </a:rPr>
                        <a:t>Default/maximum limit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nchor="b"/>
                </a:tc>
                <a:extLst>
                  <a:ext uri="{0D108BD9-81ED-4DB2-BD59-A6C34878D82A}">
                    <a16:rowId xmlns:a16="http://schemas.microsoft.com/office/drawing/2014/main" val="4031674313"/>
                  </a:ext>
                </a:extLst>
              </a:tr>
              <a:tr h="246082">
                <a:tc>
                  <a:txBody>
                    <a:bodyPr/>
                    <a:lstStyle/>
                    <a:p>
                      <a:pPr marL="0" marR="0" algn="l">
                        <a:lnSpc>
                          <a:spcPct val="107000"/>
                        </a:lnSpc>
                        <a:spcBef>
                          <a:spcPts val="0"/>
                        </a:spcBef>
                        <a:spcAft>
                          <a:spcPts val="0"/>
                        </a:spcAft>
                      </a:pPr>
                      <a:r>
                        <a:rPr lang="en-US" sz="1400">
                          <a:effectLst/>
                        </a:rPr>
                        <a:t>Virtual networks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1,000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2468764587"/>
                  </a:ext>
                </a:extLst>
              </a:tr>
              <a:tr h="246082">
                <a:tc>
                  <a:txBody>
                    <a:bodyPr/>
                    <a:lstStyle/>
                    <a:p>
                      <a:pPr marL="0" marR="0" algn="l">
                        <a:lnSpc>
                          <a:spcPct val="107000"/>
                        </a:lnSpc>
                        <a:spcBef>
                          <a:spcPts val="0"/>
                        </a:spcBef>
                        <a:spcAft>
                          <a:spcPts val="0"/>
                        </a:spcAft>
                      </a:pPr>
                      <a:r>
                        <a:rPr lang="en-US" sz="1400">
                          <a:effectLst/>
                        </a:rPr>
                        <a:t>Subnets per virtual network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3,000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289652688"/>
                  </a:ext>
                </a:extLst>
              </a:tr>
              <a:tr h="246082">
                <a:tc>
                  <a:txBody>
                    <a:bodyPr/>
                    <a:lstStyle/>
                    <a:p>
                      <a:pPr marL="0" marR="0" algn="l">
                        <a:lnSpc>
                          <a:spcPct val="107000"/>
                        </a:lnSpc>
                        <a:spcBef>
                          <a:spcPts val="0"/>
                        </a:spcBef>
                        <a:spcAft>
                          <a:spcPts val="0"/>
                        </a:spcAft>
                      </a:pPr>
                      <a:r>
                        <a:rPr lang="en-US" sz="1400">
                          <a:effectLst/>
                        </a:rPr>
                        <a:t>Virtual network peerings per virtual network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500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3258153262"/>
                  </a:ext>
                </a:extLst>
              </a:tr>
              <a:tr h="246082">
                <a:tc>
                  <a:txBody>
                    <a:bodyPr/>
                    <a:lstStyle/>
                    <a:p>
                      <a:pPr marL="0" marR="0" algn="l">
                        <a:lnSpc>
                          <a:spcPct val="107000"/>
                        </a:lnSpc>
                        <a:spcBef>
                          <a:spcPts val="0"/>
                        </a:spcBef>
                        <a:spcAft>
                          <a:spcPts val="0"/>
                        </a:spcAft>
                      </a:pPr>
                      <a:r>
                        <a:rPr lang="en-US" sz="1400" u="sng">
                          <a:effectLst/>
                          <a:hlinkClick r:id="rId2"/>
                        </a:rPr>
                        <a:t>Virtual network gateways (VPN gateways) per virtual network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3811115130"/>
                  </a:ext>
                </a:extLst>
              </a:tr>
              <a:tr h="246082">
                <a:tc>
                  <a:txBody>
                    <a:bodyPr/>
                    <a:lstStyle/>
                    <a:p>
                      <a:pPr marL="0" marR="0" algn="l">
                        <a:lnSpc>
                          <a:spcPct val="107000"/>
                        </a:lnSpc>
                        <a:spcBef>
                          <a:spcPts val="0"/>
                        </a:spcBef>
                        <a:spcAft>
                          <a:spcPts val="0"/>
                        </a:spcAft>
                      </a:pPr>
                      <a:r>
                        <a:rPr lang="en-US" sz="1400" u="sng">
                          <a:effectLst/>
                          <a:hlinkClick r:id="rId3"/>
                        </a:rPr>
                        <a:t>Virtual network gateways (ExpressRoute gateways) per virtual network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758216062"/>
                  </a:ext>
                </a:extLst>
              </a:tr>
              <a:tr h="246082">
                <a:tc>
                  <a:txBody>
                    <a:bodyPr/>
                    <a:lstStyle/>
                    <a:p>
                      <a:pPr marL="0" marR="0" algn="l">
                        <a:lnSpc>
                          <a:spcPct val="107000"/>
                        </a:lnSpc>
                        <a:spcBef>
                          <a:spcPts val="0"/>
                        </a:spcBef>
                        <a:spcAft>
                          <a:spcPts val="0"/>
                        </a:spcAft>
                      </a:pPr>
                      <a:r>
                        <a:rPr lang="en-US" sz="1400">
                          <a:effectLst/>
                        </a:rPr>
                        <a:t>DNS servers per virtual network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1561821730"/>
                  </a:ext>
                </a:extLst>
              </a:tr>
              <a:tr h="246082">
                <a:tc>
                  <a:txBody>
                    <a:bodyPr/>
                    <a:lstStyle/>
                    <a:p>
                      <a:pPr marL="0" marR="0" algn="l">
                        <a:lnSpc>
                          <a:spcPct val="107000"/>
                        </a:lnSpc>
                        <a:spcBef>
                          <a:spcPts val="0"/>
                        </a:spcBef>
                        <a:spcAft>
                          <a:spcPts val="0"/>
                        </a:spcAft>
                      </a:pPr>
                      <a:r>
                        <a:rPr lang="en-US" sz="1400" dirty="0">
                          <a:effectLst/>
                        </a:rPr>
                        <a:t>Private IP addresses per virtual network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65,536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1862321162"/>
                  </a:ext>
                </a:extLst>
              </a:tr>
              <a:tr h="246082">
                <a:tc>
                  <a:txBody>
                    <a:bodyPr/>
                    <a:lstStyle/>
                    <a:p>
                      <a:pPr marL="0" marR="0" algn="l">
                        <a:lnSpc>
                          <a:spcPct val="107000"/>
                        </a:lnSpc>
                        <a:spcBef>
                          <a:spcPts val="0"/>
                        </a:spcBef>
                        <a:spcAft>
                          <a:spcPts val="0"/>
                        </a:spcAft>
                      </a:pPr>
                      <a:r>
                        <a:rPr lang="en-US" sz="1400">
                          <a:effectLst/>
                        </a:rPr>
                        <a:t>Private IP addresses per network interface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256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3389390453"/>
                  </a:ext>
                </a:extLst>
              </a:tr>
              <a:tr h="246082">
                <a:tc>
                  <a:txBody>
                    <a:bodyPr/>
                    <a:lstStyle/>
                    <a:p>
                      <a:pPr marL="0" marR="0" algn="l">
                        <a:lnSpc>
                          <a:spcPct val="107000"/>
                        </a:lnSpc>
                        <a:spcBef>
                          <a:spcPts val="0"/>
                        </a:spcBef>
                        <a:spcAft>
                          <a:spcPts val="0"/>
                        </a:spcAft>
                      </a:pPr>
                      <a:r>
                        <a:rPr lang="en-US" sz="1400">
                          <a:effectLst/>
                        </a:rPr>
                        <a:t>Private IP addresses per virtual machine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256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3955975689"/>
                  </a:ext>
                </a:extLst>
              </a:tr>
              <a:tr h="246082">
                <a:tc>
                  <a:txBody>
                    <a:bodyPr/>
                    <a:lstStyle/>
                    <a:p>
                      <a:pPr marL="0" marR="0" algn="l">
                        <a:lnSpc>
                          <a:spcPct val="107000"/>
                        </a:lnSpc>
                        <a:spcBef>
                          <a:spcPts val="0"/>
                        </a:spcBef>
                        <a:spcAft>
                          <a:spcPts val="0"/>
                        </a:spcAft>
                      </a:pPr>
                      <a:r>
                        <a:rPr lang="en-US" sz="1400">
                          <a:effectLst/>
                        </a:rPr>
                        <a:t>Public IP addresses per network interface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256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3329695616"/>
                  </a:ext>
                </a:extLst>
              </a:tr>
              <a:tr h="246082">
                <a:tc>
                  <a:txBody>
                    <a:bodyPr/>
                    <a:lstStyle/>
                    <a:p>
                      <a:pPr marL="0" marR="0" algn="l">
                        <a:lnSpc>
                          <a:spcPct val="107000"/>
                        </a:lnSpc>
                        <a:spcBef>
                          <a:spcPts val="0"/>
                        </a:spcBef>
                        <a:spcAft>
                          <a:spcPts val="0"/>
                        </a:spcAft>
                      </a:pPr>
                      <a:r>
                        <a:rPr lang="en-US" sz="1400">
                          <a:effectLst/>
                        </a:rPr>
                        <a:t>Public IP addresses per virtual machine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256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4132990998"/>
                  </a:ext>
                </a:extLst>
              </a:tr>
              <a:tr h="246082">
                <a:tc>
                  <a:txBody>
                    <a:bodyPr/>
                    <a:lstStyle/>
                    <a:p>
                      <a:pPr marL="0" marR="0" algn="l">
                        <a:lnSpc>
                          <a:spcPct val="107000"/>
                        </a:lnSpc>
                        <a:spcBef>
                          <a:spcPts val="0"/>
                        </a:spcBef>
                        <a:spcAft>
                          <a:spcPts val="0"/>
                        </a:spcAft>
                      </a:pPr>
                      <a:r>
                        <a:rPr lang="en-US" sz="1400" u="sng">
                          <a:effectLst/>
                          <a:hlinkClick r:id="rId4"/>
                        </a:rPr>
                        <a:t>Concurrent TCP or UDP flows per NIC of a virtual machine or role instance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500,000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2882624690"/>
                  </a:ext>
                </a:extLst>
              </a:tr>
              <a:tr h="246082">
                <a:tc>
                  <a:txBody>
                    <a:bodyPr/>
                    <a:lstStyle/>
                    <a:p>
                      <a:pPr marL="0" marR="0" algn="l">
                        <a:lnSpc>
                          <a:spcPct val="107000"/>
                        </a:lnSpc>
                        <a:spcBef>
                          <a:spcPts val="0"/>
                        </a:spcBef>
                        <a:spcAft>
                          <a:spcPts val="0"/>
                        </a:spcAft>
                      </a:pPr>
                      <a:r>
                        <a:rPr lang="en-US" sz="1400">
                          <a:effectLst/>
                        </a:rPr>
                        <a:t>Network interface cards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65,536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4187473443"/>
                  </a:ext>
                </a:extLst>
              </a:tr>
              <a:tr h="246082">
                <a:tc>
                  <a:txBody>
                    <a:bodyPr/>
                    <a:lstStyle/>
                    <a:p>
                      <a:pPr marL="0" marR="0" algn="l">
                        <a:lnSpc>
                          <a:spcPct val="107000"/>
                        </a:lnSpc>
                        <a:spcBef>
                          <a:spcPts val="0"/>
                        </a:spcBef>
                        <a:spcAft>
                          <a:spcPts val="0"/>
                        </a:spcAft>
                      </a:pPr>
                      <a:r>
                        <a:rPr lang="en-US" sz="1400">
                          <a:effectLst/>
                        </a:rPr>
                        <a:t>Network Security Groups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5,000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1156187566"/>
                  </a:ext>
                </a:extLst>
              </a:tr>
              <a:tr h="246082">
                <a:tc>
                  <a:txBody>
                    <a:bodyPr/>
                    <a:lstStyle/>
                    <a:p>
                      <a:pPr marL="0" marR="0" algn="l">
                        <a:lnSpc>
                          <a:spcPct val="107000"/>
                        </a:lnSpc>
                        <a:spcBef>
                          <a:spcPts val="0"/>
                        </a:spcBef>
                        <a:spcAft>
                          <a:spcPts val="0"/>
                        </a:spcAft>
                      </a:pPr>
                      <a:r>
                        <a:rPr lang="en-US" sz="1400">
                          <a:effectLst/>
                        </a:rPr>
                        <a:t>NSG rules per NSG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1,000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2684884178"/>
                  </a:ext>
                </a:extLst>
              </a:tr>
              <a:tr h="246082">
                <a:tc>
                  <a:txBody>
                    <a:bodyPr/>
                    <a:lstStyle/>
                    <a:p>
                      <a:pPr marL="0" marR="0" algn="l">
                        <a:lnSpc>
                          <a:spcPct val="107000"/>
                        </a:lnSpc>
                        <a:spcBef>
                          <a:spcPts val="0"/>
                        </a:spcBef>
                        <a:spcAft>
                          <a:spcPts val="0"/>
                        </a:spcAft>
                      </a:pPr>
                      <a:r>
                        <a:rPr lang="en-US" sz="1400">
                          <a:effectLst/>
                        </a:rPr>
                        <a:t>IP addresses and ranges specified for source or destination in a security group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4,000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3814881512"/>
                  </a:ext>
                </a:extLst>
              </a:tr>
              <a:tr h="246082">
                <a:tc>
                  <a:txBody>
                    <a:bodyPr/>
                    <a:lstStyle/>
                    <a:p>
                      <a:pPr marL="0" marR="0" algn="l">
                        <a:lnSpc>
                          <a:spcPct val="107000"/>
                        </a:lnSpc>
                        <a:spcBef>
                          <a:spcPts val="0"/>
                        </a:spcBef>
                        <a:spcAft>
                          <a:spcPts val="0"/>
                        </a:spcAft>
                      </a:pPr>
                      <a:r>
                        <a:rPr lang="en-US" sz="1400">
                          <a:effectLst/>
                        </a:rPr>
                        <a:t>Application security groups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3,000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1699890761"/>
                  </a:ext>
                </a:extLst>
              </a:tr>
              <a:tr h="246082">
                <a:tc>
                  <a:txBody>
                    <a:bodyPr/>
                    <a:lstStyle/>
                    <a:p>
                      <a:pPr marL="0" marR="0" algn="l">
                        <a:lnSpc>
                          <a:spcPct val="107000"/>
                        </a:lnSpc>
                        <a:spcBef>
                          <a:spcPts val="0"/>
                        </a:spcBef>
                        <a:spcAft>
                          <a:spcPts val="0"/>
                        </a:spcAft>
                      </a:pPr>
                      <a:r>
                        <a:rPr lang="en-US" sz="1400">
                          <a:effectLst/>
                        </a:rPr>
                        <a:t>Application security groups per IP configuration, per NIC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627264634"/>
                  </a:ext>
                </a:extLst>
              </a:tr>
              <a:tr h="246082">
                <a:tc>
                  <a:txBody>
                    <a:bodyPr/>
                    <a:lstStyle/>
                    <a:p>
                      <a:pPr marL="0" marR="0" algn="l">
                        <a:lnSpc>
                          <a:spcPct val="107000"/>
                        </a:lnSpc>
                        <a:spcBef>
                          <a:spcPts val="0"/>
                        </a:spcBef>
                        <a:spcAft>
                          <a:spcPts val="0"/>
                        </a:spcAft>
                      </a:pPr>
                      <a:r>
                        <a:rPr lang="en-US" sz="1400">
                          <a:effectLst/>
                        </a:rPr>
                        <a:t>IP configurations per application security group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4,000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618396767"/>
                  </a:ext>
                </a:extLst>
              </a:tr>
              <a:tr h="267837">
                <a:tc>
                  <a:txBody>
                    <a:bodyPr/>
                    <a:lstStyle/>
                    <a:p>
                      <a:pPr marL="0" marR="0" algn="l">
                        <a:lnSpc>
                          <a:spcPct val="107000"/>
                        </a:lnSpc>
                        <a:spcBef>
                          <a:spcPts val="0"/>
                        </a:spcBef>
                        <a:spcAft>
                          <a:spcPts val="0"/>
                        </a:spcAft>
                      </a:pPr>
                      <a:r>
                        <a:rPr lang="en-US" sz="1400" dirty="0">
                          <a:effectLst/>
                        </a:rPr>
                        <a:t>Application security groups that can be specified within all security rules of a network security group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100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4197840014"/>
                  </a:ext>
                </a:extLst>
              </a:tr>
              <a:tr h="246082">
                <a:tc>
                  <a:txBody>
                    <a:bodyPr/>
                    <a:lstStyle/>
                    <a:p>
                      <a:pPr marL="0" marR="0" algn="l">
                        <a:lnSpc>
                          <a:spcPct val="107000"/>
                        </a:lnSpc>
                        <a:spcBef>
                          <a:spcPts val="0"/>
                        </a:spcBef>
                        <a:spcAft>
                          <a:spcPts val="0"/>
                        </a:spcAft>
                      </a:pPr>
                      <a:r>
                        <a:rPr lang="en-US" sz="1400" dirty="0">
                          <a:effectLst/>
                        </a:rPr>
                        <a:t>User-defined route tables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200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406469421"/>
                  </a:ext>
                </a:extLst>
              </a:tr>
              <a:tr h="246082">
                <a:tc>
                  <a:txBody>
                    <a:bodyPr/>
                    <a:lstStyle/>
                    <a:p>
                      <a:pPr marL="0" marR="0" algn="l">
                        <a:lnSpc>
                          <a:spcPct val="107000"/>
                        </a:lnSpc>
                        <a:spcBef>
                          <a:spcPts val="0"/>
                        </a:spcBef>
                        <a:spcAft>
                          <a:spcPts val="0"/>
                        </a:spcAft>
                      </a:pPr>
                      <a:r>
                        <a:rPr lang="en-US" sz="1400">
                          <a:effectLst/>
                        </a:rPr>
                        <a:t>User-defined routes per route table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400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2246424184"/>
                  </a:ext>
                </a:extLst>
              </a:tr>
              <a:tr h="246082">
                <a:tc>
                  <a:txBody>
                    <a:bodyPr/>
                    <a:lstStyle/>
                    <a:p>
                      <a:pPr marL="0" marR="0" algn="l">
                        <a:lnSpc>
                          <a:spcPct val="107000"/>
                        </a:lnSpc>
                        <a:spcBef>
                          <a:spcPts val="0"/>
                        </a:spcBef>
                        <a:spcAft>
                          <a:spcPts val="0"/>
                        </a:spcAft>
                      </a:pPr>
                      <a:r>
                        <a:rPr lang="en-US" sz="1400">
                          <a:effectLst/>
                        </a:rPr>
                        <a:t>Point-to-site root certificates per Azure VPN Gateway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20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2979860910"/>
                  </a:ext>
                </a:extLst>
              </a:tr>
              <a:tr h="246082">
                <a:tc>
                  <a:txBody>
                    <a:bodyPr/>
                    <a:lstStyle/>
                    <a:p>
                      <a:pPr marL="0" marR="0" algn="l">
                        <a:lnSpc>
                          <a:spcPct val="107000"/>
                        </a:lnSpc>
                        <a:spcBef>
                          <a:spcPts val="0"/>
                        </a:spcBef>
                        <a:spcAft>
                          <a:spcPts val="0"/>
                        </a:spcAft>
                      </a:pPr>
                      <a:r>
                        <a:rPr lang="en-US" sz="1400">
                          <a:effectLst/>
                        </a:rPr>
                        <a:t>Virtual network TAPs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a:effectLst/>
                        </a:rPr>
                        <a:t>100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783201077"/>
                  </a:ext>
                </a:extLst>
              </a:tr>
              <a:tr h="246082">
                <a:tc>
                  <a:txBody>
                    <a:bodyPr/>
                    <a:lstStyle/>
                    <a:p>
                      <a:pPr marL="0" marR="0" algn="l">
                        <a:lnSpc>
                          <a:spcPct val="107000"/>
                        </a:lnSpc>
                        <a:spcBef>
                          <a:spcPts val="0"/>
                        </a:spcBef>
                        <a:spcAft>
                          <a:spcPts val="0"/>
                        </a:spcAft>
                      </a:pPr>
                      <a:r>
                        <a:rPr lang="en-US" sz="1400">
                          <a:effectLst/>
                        </a:rPr>
                        <a:t>Network interface TAP configurations per virtual network TAP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tc>
                  <a:txBody>
                    <a:bodyPr/>
                    <a:lstStyle/>
                    <a:p>
                      <a:pPr marL="0" marR="0" algn="l">
                        <a:lnSpc>
                          <a:spcPct val="107000"/>
                        </a:lnSpc>
                        <a:spcBef>
                          <a:spcPts val="0"/>
                        </a:spcBef>
                        <a:spcAft>
                          <a:spcPts val="0"/>
                        </a:spcAft>
                      </a:pPr>
                      <a:r>
                        <a:rPr lang="en-US" sz="1400" dirty="0">
                          <a:effectLst/>
                        </a:rPr>
                        <a:t>100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743" marR="52743" marT="0" marB="0"/>
                </a:tc>
                <a:extLst>
                  <a:ext uri="{0D108BD9-81ED-4DB2-BD59-A6C34878D82A}">
                    <a16:rowId xmlns:a16="http://schemas.microsoft.com/office/drawing/2014/main" val="35402283"/>
                  </a:ext>
                </a:extLst>
              </a:tr>
            </a:tbl>
          </a:graphicData>
        </a:graphic>
      </p:graphicFrame>
    </p:spTree>
    <p:extLst>
      <p:ext uri="{BB962C8B-B14F-4D97-AF65-F5344CB8AC3E}">
        <p14:creationId xmlns:p14="http://schemas.microsoft.com/office/powerpoint/2010/main" val="2832963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image depicting how VNet peering connects VNets.">
            <a:extLst>
              <a:ext uri="{FF2B5EF4-FFF2-40B4-BE49-F238E27FC236}">
                <a16:creationId xmlns:a16="http://schemas.microsoft.com/office/drawing/2014/main" id="{F26DC912-E189-4A82-9842-BCC40685699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847" y="230517"/>
            <a:ext cx="6645910" cy="1266825"/>
          </a:xfrm>
          <a:prstGeom prst="rect">
            <a:avLst/>
          </a:prstGeom>
          <a:noFill/>
          <a:ln>
            <a:noFill/>
          </a:ln>
        </p:spPr>
      </p:pic>
      <p:pic>
        <p:nvPicPr>
          <p:cNvPr id="5" name="Picture 4">
            <a:extLst>
              <a:ext uri="{FF2B5EF4-FFF2-40B4-BE49-F238E27FC236}">
                <a16:creationId xmlns:a16="http://schemas.microsoft.com/office/drawing/2014/main" id="{2690E972-078D-4723-9D57-40E8C3CB68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4663" y="1704975"/>
            <a:ext cx="4642485" cy="3448050"/>
          </a:xfrm>
          <a:prstGeom prst="rect">
            <a:avLst/>
          </a:prstGeom>
          <a:noFill/>
          <a:ln>
            <a:noFill/>
          </a:ln>
        </p:spPr>
      </p:pic>
      <p:pic>
        <p:nvPicPr>
          <p:cNvPr id="6" name="Picture 5" descr="v2v diagram">
            <a:extLst>
              <a:ext uri="{FF2B5EF4-FFF2-40B4-BE49-F238E27FC236}">
                <a16:creationId xmlns:a16="http://schemas.microsoft.com/office/drawing/2014/main" id="{83CE08C5-25E9-42E0-A413-46C0F755AAC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4847" y="5360658"/>
            <a:ext cx="6644005" cy="1219200"/>
          </a:xfrm>
          <a:prstGeom prst="rect">
            <a:avLst/>
          </a:prstGeom>
          <a:noFill/>
          <a:ln>
            <a:noFill/>
          </a:ln>
        </p:spPr>
      </p:pic>
      <p:pic>
        <p:nvPicPr>
          <p:cNvPr id="7" name="Picture 6" descr="About connections">
            <a:extLst>
              <a:ext uri="{FF2B5EF4-FFF2-40B4-BE49-F238E27FC236}">
                <a16:creationId xmlns:a16="http://schemas.microsoft.com/office/drawing/2014/main" id="{8D161364-13A2-4DA2-AF44-824689FF77E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992162" y="1905000"/>
            <a:ext cx="5845175" cy="3048000"/>
          </a:xfrm>
          <a:prstGeom prst="rect">
            <a:avLst/>
          </a:prstGeom>
          <a:noFill/>
          <a:ln>
            <a:noFill/>
          </a:ln>
        </p:spPr>
      </p:pic>
    </p:spTree>
    <p:extLst>
      <p:ext uri="{BB962C8B-B14F-4D97-AF65-F5344CB8AC3E}">
        <p14:creationId xmlns:p14="http://schemas.microsoft.com/office/powerpoint/2010/main" val="1646895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34E0F7-91F5-48F8-B3F7-33F74D9994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7418" y="181440"/>
            <a:ext cx="6637020" cy="3455035"/>
          </a:xfrm>
          <a:prstGeom prst="rect">
            <a:avLst/>
          </a:prstGeom>
          <a:noFill/>
          <a:ln>
            <a:noFill/>
          </a:ln>
        </p:spPr>
      </p:pic>
      <p:pic>
        <p:nvPicPr>
          <p:cNvPr id="5" name="Picture 4" descr="An image depicting how VPN gateways are used to send traffic via public internet.">
            <a:extLst>
              <a:ext uri="{FF2B5EF4-FFF2-40B4-BE49-F238E27FC236}">
                <a16:creationId xmlns:a16="http://schemas.microsoft.com/office/drawing/2014/main" id="{E0BA102E-B33A-49F1-8999-835996C193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7418" y="3950095"/>
            <a:ext cx="6619875" cy="1214120"/>
          </a:xfrm>
          <a:prstGeom prst="rect">
            <a:avLst/>
          </a:prstGeom>
          <a:noFill/>
          <a:ln>
            <a:noFill/>
          </a:ln>
        </p:spPr>
      </p:pic>
      <p:pic>
        <p:nvPicPr>
          <p:cNvPr id="6" name="Picture 5" descr="Diagram of DNS between virtual networks">
            <a:extLst>
              <a:ext uri="{FF2B5EF4-FFF2-40B4-BE49-F238E27FC236}">
                <a16:creationId xmlns:a16="http://schemas.microsoft.com/office/drawing/2014/main" id="{E2B11C57-2798-4ABA-B3C5-6741970F475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149193" y="327627"/>
            <a:ext cx="4686300" cy="3423920"/>
          </a:xfrm>
          <a:prstGeom prst="rect">
            <a:avLst/>
          </a:prstGeom>
          <a:noFill/>
          <a:ln>
            <a:noFill/>
          </a:ln>
        </p:spPr>
      </p:pic>
      <p:pic>
        <p:nvPicPr>
          <p:cNvPr id="7" name="Picture 6">
            <a:extLst>
              <a:ext uri="{FF2B5EF4-FFF2-40B4-BE49-F238E27FC236}">
                <a16:creationId xmlns:a16="http://schemas.microsoft.com/office/drawing/2014/main" id="{EAC2F9B8-C605-4C72-B53E-B99347745F51}"/>
              </a:ext>
            </a:extLst>
          </p:cNvPr>
          <p:cNvPicPr/>
          <p:nvPr/>
        </p:nvPicPr>
        <p:blipFill>
          <a:blip r:embed="rId5"/>
          <a:stretch>
            <a:fillRect/>
          </a:stretch>
        </p:blipFill>
        <p:spPr>
          <a:xfrm>
            <a:off x="7352557" y="4176155"/>
            <a:ext cx="1714500" cy="762000"/>
          </a:xfrm>
          <a:prstGeom prst="rect">
            <a:avLst/>
          </a:prstGeom>
        </p:spPr>
      </p:pic>
    </p:spTree>
    <p:extLst>
      <p:ext uri="{BB962C8B-B14F-4D97-AF65-F5344CB8AC3E}">
        <p14:creationId xmlns:p14="http://schemas.microsoft.com/office/powerpoint/2010/main" val="2343478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7569C0-A65C-40A7-9281-C993BBCA242A}"/>
              </a:ext>
            </a:extLst>
          </p:cNvPr>
          <p:cNvPicPr/>
          <p:nvPr/>
        </p:nvPicPr>
        <p:blipFill>
          <a:blip r:embed="rId2"/>
          <a:stretch>
            <a:fillRect/>
          </a:stretch>
        </p:blipFill>
        <p:spPr>
          <a:xfrm>
            <a:off x="89794" y="255196"/>
            <a:ext cx="6692265" cy="2381250"/>
          </a:xfrm>
          <a:prstGeom prst="rect">
            <a:avLst/>
          </a:prstGeom>
        </p:spPr>
      </p:pic>
      <p:pic>
        <p:nvPicPr>
          <p:cNvPr id="5" name="Picture 4">
            <a:extLst>
              <a:ext uri="{FF2B5EF4-FFF2-40B4-BE49-F238E27FC236}">
                <a16:creationId xmlns:a16="http://schemas.microsoft.com/office/drawing/2014/main" id="{F5FEB333-00E1-4000-836B-E2DE078219F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0462" y="2978417"/>
            <a:ext cx="6727190" cy="3133725"/>
          </a:xfrm>
          <a:prstGeom prst="rect">
            <a:avLst/>
          </a:prstGeom>
          <a:noFill/>
          <a:ln>
            <a:noFill/>
          </a:ln>
        </p:spPr>
      </p:pic>
      <p:pic>
        <p:nvPicPr>
          <p:cNvPr id="6" name="Picture 5">
            <a:extLst>
              <a:ext uri="{FF2B5EF4-FFF2-40B4-BE49-F238E27FC236}">
                <a16:creationId xmlns:a16="http://schemas.microsoft.com/office/drawing/2014/main" id="{FAE04D23-FD49-4F03-87BE-31F8AB6040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82059" y="407596"/>
            <a:ext cx="5320147" cy="2133723"/>
          </a:xfrm>
          <a:prstGeom prst="rect">
            <a:avLst/>
          </a:prstGeom>
          <a:noFill/>
          <a:ln>
            <a:noFill/>
          </a:ln>
        </p:spPr>
      </p:pic>
      <p:pic>
        <p:nvPicPr>
          <p:cNvPr id="7" name="Picture 6">
            <a:extLst>
              <a:ext uri="{FF2B5EF4-FFF2-40B4-BE49-F238E27FC236}">
                <a16:creationId xmlns:a16="http://schemas.microsoft.com/office/drawing/2014/main" id="{0636F2BD-0F09-4245-A3CE-B4F13BAAA677}"/>
              </a:ext>
            </a:extLst>
          </p:cNvPr>
          <p:cNvPicPr/>
          <p:nvPr/>
        </p:nvPicPr>
        <p:blipFill>
          <a:blip r:embed="rId5"/>
          <a:stretch>
            <a:fillRect/>
          </a:stretch>
        </p:blipFill>
        <p:spPr>
          <a:xfrm>
            <a:off x="7126184" y="2916072"/>
            <a:ext cx="4976022" cy="2321560"/>
          </a:xfrm>
          <a:prstGeom prst="rect">
            <a:avLst/>
          </a:prstGeom>
        </p:spPr>
      </p:pic>
    </p:spTree>
    <p:extLst>
      <p:ext uri="{BB962C8B-B14F-4D97-AF65-F5344CB8AC3E}">
        <p14:creationId xmlns:p14="http://schemas.microsoft.com/office/powerpoint/2010/main" val="786450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a:extLst>
              <a:ext uri="{FF2B5EF4-FFF2-40B4-BE49-F238E27FC236}">
                <a16:creationId xmlns:a16="http://schemas.microsoft.com/office/drawing/2014/main" id="{B5647890-C7E8-4EE4-A58C-4DE962D70D0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1225" y="209735"/>
            <a:ext cx="3648075" cy="2638425"/>
          </a:xfrm>
          <a:prstGeom prst="rect">
            <a:avLst/>
          </a:prstGeom>
          <a:noFill/>
          <a:ln>
            <a:noFill/>
          </a:ln>
        </p:spPr>
      </p:pic>
      <p:pic>
        <p:nvPicPr>
          <p:cNvPr id="5" name="Picture 4" descr="Single Virtual network resolution">
            <a:extLst>
              <a:ext uri="{FF2B5EF4-FFF2-40B4-BE49-F238E27FC236}">
                <a16:creationId xmlns:a16="http://schemas.microsoft.com/office/drawing/2014/main" id="{514D836E-B6A6-4B8B-A928-185C697EEE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84035" y="209735"/>
            <a:ext cx="4257675" cy="1677670"/>
          </a:xfrm>
          <a:prstGeom prst="rect">
            <a:avLst/>
          </a:prstGeom>
          <a:noFill/>
          <a:ln>
            <a:noFill/>
          </a:ln>
        </p:spPr>
      </p:pic>
      <p:pic>
        <p:nvPicPr>
          <p:cNvPr id="6" name="Picture 5" descr="Multiple Virtual network resolutions">
            <a:extLst>
              <a:ext uri="{FF2B5EF4-FFF2-40B4-BE49-F238E27FC236}">
                <a16:creationId xmlns:a16="http://schemas.microsoft.com/office/drawing/2014/main" id="{20A1082F-4188-4D38-AAFF-95892ECCBDE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35027" y="1887405"/>
            <a:ext cx="4257675" cy="2301240"/>
          </a:xfrm>
          <a:prstGeom prst="rect">
            <a:avLst/>
          </a:prstGeom>
          <a:noFill/>
          <a:ln>
            <a:noFill/>
          </a:ln>
        </p:spPr>
      </p:pic>
      <p:pic>
        <p:nvPicPr>
          <p:cNvPr id="7" name="Picture 6" descr="Split Brian resolution">
            <a:extLst>
              <a:ext uri="{FF2B5EF4-FFF2-40B4-BE49-F238E27FC236}">
                <a16:creationId xmlns:a16="http://schemas.microsoft.com/office/drawing/2014/main" id="{44960781-5FB1-470F-9BBA-4FCA2B0EA85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564150" y="209735"/>
            <a:ext cx="3476625" cy="2336800"/>
          </a:xfrm>
          <a:prstGeom prst="rect">
            <a:avLst/>
          </a:prstGeom>
          <a:noFill/>
          <a:ln>
            <a:noFill/>
          </a:ln>
        </p:spPr>
      </p:pic>
      <p:pic>
        <p:nvPicPr>
          <p:cNvPr id="8" name="Picture 7">
            <a:extLst>
              <a:ext uri="{FF2B5EF4-FFF2-40B4-BE49-F238E27FC236}">
                <a16:creationId xmlns:a16="http://schemas.microsoft.com/office/drawing/2014/main" id="{01060A99-CFC5-4BE0-9315-B1986BD8EBD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51225" y="3038025"/>
            <a:ext cx="3812354" cy="3440267"/>
          </a:xfrm>
          <a:prstGeom prst="rect">
            <a:avLst/>
          </a:prstGeom>
          <a:noFill/>
          <a:ln>
            <a:noFill/>
          </a:ln>
        </p:spPr>
      </p:pic>
      <p:pic>
        <p:nvPicPr>
          <p:cNvPr id="9" name="Picture 8">
            <a:extLst>
              <a:ext uri="{FF2B5EF4-FFF2-40B4-BE49-F238E27FC236}">
                <a16:creationId xmlns:a16="http://schemas.microsoft.com/office/drawing/2014/main" id="{175B21E3-A769-46F3-A0B1-CA33E49BB4B9}"/>
              </a:ext>
            </a:extLst>
          </p:cNvPr>
          <p:cNvPicPr/>
          <p:nvPr/>
        </p:nvPicPr>
        <p:blipFill>
          <a:blip r:embed="rId7"/>
          <a:stretch>
            <a:fillRect/>
          </a:stretch>
        </p:blipFill>
        <p:spPr>
          <a:xfrm>
            <a:off x="4424120" y="4353582"/>
            <a:ext cx="6629400" cy="2124710"/>
          </a:xfrm>
          <a:prstGeom prst="rect">
            <a:avLst/>
          </a:prstGeom>
        </p:spPr>
      </p:pic>
    </p:spTree>
    <p:extLst>
      <p:ext uri="{BB962C8B-B14F-4D97-AF65-F5344CB8AC3E}">
        <p14:creationId xmlns:p14="http://schemas.microsoft.com/office/powerpoint/2010/main" val="1723531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4F1171-25CE-4AD8-97F7-6D33CEA7589C}"/>
              </a:ext>
            </a:extLst>
          </p:cNvPr>
          <p:cNvPicPr/>
          <p:nvPr/>
        </p:nvPicPr>
        <p:blipFill>
          <a:blip r:embed="rId2"/>
          <a:stretch>
            <a:fillRect/>
          </a:stretch>
        </p:blipFill>
        <p:spPr>
          <a:xfrm>
            <a:off x="151650" y="289931"/>
            <a:ext cx="6734810" cy="4164330"/>
          </a:xfrm>
          <a:prstGeom prst="rect">
            <a:avLst/>
          </a:prstGeom>
        </p:spPr>
      </p:pic>
      <p:pic>
        <p:nvPicPr>
          <p:cNvPr id="5" name="Picture 4" descr="Associate a network security group with a subnet">
            <a:extLst>
              <a:ext uri="{FF2B5EF4-FFF2-40B4-BE49-F238E27FC236}">
                <a16:creationId xmlns:a16="http://schemas.microsoft.com/office/drawing/2014/main" id="{88D97BD5-6AF3-451A-82F0-7CF63A24B6A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91015" y="0"/>
            <a:ext cx="3381375" cy="3162300"/>
          </a:xfrm>
          <a:prstGeom prst="rect">
            <a:avLst/>
          </a:prstGeom>
          <a:noFill/>
          <a:ln>
            <a:noFill/>
          </a:ln>
        </p:spPr>
      </p:pic>
      <p:pic>
        <p:nvPicPr>
          <p:cNvPr id="6" name="Picture 5">
            <a:extLst>
              <a:ext uri="{FF2B5EF4-FFF2-40B4-BE49-F238E27FC236}">
                <a16:creationId xmlns:a16="http://schemas.microsoft.com/office/drawing/2014/main" id="{B493D68E-9EC4-4160-9B42-49014C9E6E9B}"/>
              </a:ext>
            </a:extLst>
          </p:cNvPr>
          <p:cNvPicPr/>
          <p:nvPr/>
        </p:nvPicPr>
        <p:blipFill>
          <a:blip r:embed="rId4"/>
          <a:stretch>
            <a:fillRect/>
          </a:stretch>
        </p:blipFill>
        <p:spPr>
          <a:xfrm>
            <a:off x="7374142" y="3274695"/>
            <a:ext cx="2924175" cy="3583305"/>
          </a:xfrm>
          <a:prstGeom prst="rect">
            <a:avLst/>
          </a:prstGeom>
        </p:spPr>
      </p:pic>
    </p:spTree>
    <p:extLst>
      <p:ext uri="{BB962C8B-B14F-4D97-AF65-F5344CB8AC3E}">
        <p14:creationId xmlns:p14="http://schemas.microsoft.com/office/powerpoint/2010/main" val="3365706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92762D-8223-4F1E-B2E1-19A07649D6A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4686" y="250680"/>
            <a:ext cx="3486150" cy="4029075"/>
          </a:xfrm>
          <a:prstGeom prst="rect">
            <a:avLst/>
          </a:prstGeom>
          <a:noFill/>
          <a:ln>
            <a:noFill/>
          </a:ln>
        </p:spPr>
      </p:pic>
      <p:pic>
        <p:nvPicPr>
          <p:cNvPr id="5" name="Picture 4">
            <a:extLst>
              <a:ext uri="{FF2B5EF4-FFF2-40B4-BE49-F238E27FC236}">
                <a16:creationId xmlns:a16="http://schemas.microsoft.com/office/drawing/2014/main" id="{50AF7562-1D6F-4714-9D08-9E09C09361D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85222" y="671684"/>
            <a:ext cx="3152775" cy="3187065"/>
          </a:xfrm>
          <a:prstGeom prst="rect">
            <a:avLst/>
          </a:prstGeom>
          <a:noFill/>
          <a:ln>
            <a:noFill/>
          </a:ln>
        </p:spPr>
      </p:pic>
      <p:pic>
        <p:nvPicPr>
          <p:cNvPr id="6" name="Picture 5" descr="ILBpic3">
            <a:extLst>
              <a:ext uri="{FF2B5EF4-FFF2-40B4-BE49-F238E27FC236}">
                <a16:creationId xmlns:a16="http://schemas.microsoft.com/office/drawing/2014/main" id="{25CFC801-66AD-455C-BDEC-C843A43D6FB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45617" y="1240326"/>
            <a:ext cx="3034665" cy="2049780"/>
          </a:xfrm>
          <a:prstGeom prst="rect">
            <a:avLst/>
          </a:prstGeom>
          <a:noFill/>
          <a:ln>
            <a:noFill/>
          </a:ln>
        </p:spPr>
      </p:pic>
      <p:pic>
        <p:nvPicPr>
          <p:cNvPr id="7" name="Picture 6">
            <a:extLst>
              <a:ext uri="{FF2B5EF4-FFF2-40B4-BE49-F238E27FC236}">
                <a16:creationId xmlns:a16="http://schemas.microsoft.com/office/drawing/2014/main" id="{8C0EA5E6-9D18-4D97-955E-DDE9EEF3973D}"/>
              </a:ext>
            </a:extLst>
          </p:cNvPr>
          <p:cNvPicPr/>
          <p:nvPr/>
        </p:nvPicPr>
        <p:blipFill>
          <a:blip r:embed="rId5"/>
          <a:stretch>
            <a:fillRect/>
          </a:stretch>
        </p:blipFill>
        <p:spPr>
          <a:xfrm>
            <a:off x="184686" y="4296268"/>
            <a:ext cx="4083685" cy="2172335"/>
          </a:xfrm>
          <a:prstGeom prst="rect">
            <a:avLst/>
          </a:prstGeom>
        </p:spPr>
      </p:pic>
      <p:pic>
        <p:nvPicPr>
          <p:cNvPr id="8" name="Picture 7" descr="Overview page">
            <a:extLst>
              <a:ext uri="{FF2B5EF4-FFF2-40B4-BE49-F238E27FC236}">
                <a16:creationId xmlns:a16="http://schemas.microsoft.com/office/drawing/2014/main" id="{BCD5A65A-2CB1-4F6F-82FF-EFCC2EC82C64}"/>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51120" y="4010835"/>
            <a:ext cx="5943600" cy="2743200"/>
          </a:xfrm>
          <a:prstGeom prst="rect">
            <a:avLst/>
          </a:prstGeom>
          <a:noFill/>
          <a:ln>
            <a:noFill/>
          </a:ln>
        </p:spPr>
      </p:pic>
    </p:spTree>
    <p:extLst>
      <p:ext uri="{BB962C8B-B14F-4D97-AF65-F5344CB8AC3E}">
        <p14:creationId xmlns:p14="http://schemas.microsoft.com/office/powerpoint/2010/main" val="1346844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 y="146242"/>
            <a:ext cx="12070080" cy="4708981"/>
          </a:xfrm>
          <a:prstGeom prst="rect">
            <a:avLst/>
          </a:prstGeom>
        </p:spPr>
        <p:txBody>
          <a:bodyPr wrap="square">
            <a:spAutoFit/>
          </a:bodyPr>
          <a:lstStyle/>
          <a:p>
            <a:r>
              <a:rPr lang="en-US" sz="2400" b="1" dirty="0"/>
              <a:t>Deploy and manage virtual machines (VMs) (15-20%) (Continued)</a:t>
            </a:r>
          </a:p>
          <a:p>
            <a:endParaRPr lang="en-US" dirty="0"/>
          </a:p>
          <a:p>
            <a:r>
              <a:rPr lang="en-US" sz="2000" b="1" dirty="0"/>
              <a:t>Manage Azure VM </a:t>
            </a:r>
          </a:p>
          <a:p>
            <a:endParaRPr lang="en-US" dirty="0"/>
          </a:p>
          <a:p>
            <a:r>
              <a:rPr lang="en-US" dirty="0"/>
              <a:t>• add data discs </a:t>
            </a:r>
          </a:p>
          <a:p>
            <a:r>
              <a:rPr lang="en-US" dirty="0"/>
              <a:t>• add network interfaces </a:t>
            </a:r>
          </a:p>
          <a:p>
            <a:r>
              <a:rPr lang="en-US" dirty="0"/>
              <a:t>• automate configuration management by using PowerShell Desired State Configuration (DSC) and VM Agent by using custom script extensions </a:t>
            </a:r>
          </a:p>
          <a:p>
            <a:r>
              <a:rPr lang="en-US" dirty="0"/>
              <a:t>• manage VM sizes </a:t>
            </a:r>
          </a:p>
          <a:p>
            <a:r>
              <a:rPr lang="en-US" dirty="0"/>
              <a:t>• move VMs from one resource group to another </a:t>
            </a:r>
          </a:p>
          <a:p>
            <a:r>
              <a:rPr lang="en-US" dirty="0"/>
              <a:t>• redeploy VMs</a:t>
            </a:r>
          </a:p>
          <a:p>
            <a:r>
              <a:rPr lang="en-US" dirty="0"/>
              <a:t>• </a:t>
            </a:r>
            <a:r>
              <a:rPr lang="en-US" u="sng" dirty="0">
                <a:solidFill>
                  <a:srgbClr val="FF0000"/>
                </a:solidFill>
              </a:rPr>
              <a:t>soft delete for Azure VMs </a:t>
            </a:r>
          </a:p>
          <a:p>
            <a:endParaRPr lang="en-IN" u="sng" dirty="0">
              <a:solidFill>
                <a:srgbClr val="FF0000"/>
              </a:solidFill>
            </a:endParaRPr>
          </a:p>
          <a:p>
            <a:r>
              <a:rPr lang="en-US" sz="2000" b="1" dirty="0"/>
              <a:t>Manage VM backups </a:t>
            </a:r>
          </a:p>
          <a:p>
            <a:endParaRPr lang="en-US" sz="2000" b="1" dirty="0"/>
          </a:p>
          <a:p>
            <a:r>
              <a:rPr lang="en-US" dirty="0"/>
              <a:t>• configure VM backup; define backup policies; implement backup policies; perform VM restore; Azure Site Recovery </a:t>
            </a:r>
          </a:p>
        </p:txBody>
      </p:sp>
    </p:spTree>
    <p:extLst>
      <p:ext uri="{BB962C8B-B14F-4D97-AF65-F5344CB8AC3E}">
        <p14:creationId xmlns:p14="http://schemas.microsoft.com/office/powerpoint/2010/main" val="1346716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pendency view">
            <a:extLst>
              <a:ext uri="{FF2B5EF4-FFF2-40B4-BE49-F238E27FC236}">
                <a16:creationId xmlns:a16="http://schemas.microsoft.com/office/drawing/2014/main" id="{F71778BB-D312-4813-B992-7518ADC5399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80946"/>
            <a:ext cx="5943600" cy="3836035"/>
          </a:xfrm>
          <a:prstGeom prst="rect">
            <a:avLst/>
          </a:prstGeom>
          <a:noFill/>
          <a:ln>
            <a:noFill/>
          </a:ln>
        </p:spPr>
      </p:pic>
      <p:pic>
        <p:nvPicPr>
          <p:cNvPr id="5" name="Picture 4" descr="Topology view">
            <a:extLst>
              <a:ext uri="{FF2B5EF4-FFF2-40B4-BE49-F238E27FC236}">
                <a16:creationId xmlns:a16="http://schemas.microsoft.com/office/drawing/2014/main" id="{6393B8A6-A650-46A0-94A1-60247DC6E4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400" y="4323455"/>
            <a:ext cx="5943600" cy="1702435"/>
          </a:xfrm>
          <a:prstGeom prst="rect">
            <a:avLst/>
          </a:prstGeom>
          <a:noFill/>
          <a:ln>
            <a:noFill/>
          </a:ln>
        </p:spPr>
      </p:pic>
      <p:pic>
        <p:nvPicPr>
          <p:cNvPr id="6" name="Picture 5" descr="Overview of the gateway">
            <a:extLst>
              <a:ext uri="{FF2B5EF4-FFF2-40B4-BE49-F238E27FC236}">
                <a16:creationId xmlns:a16="http://schemas.microsoft.com/office/drawing/2014/main" id="{1AEB0009-B796-4869-8095-C07669596B7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98325" y="180946"/>
            <a:ext cx="4953000" cy="2581275"/>
          </a:xfrm>
          <a:prstGeom prst="rect">
            <a:avLst/>
          </a:prstGeom>
          <a:noFill/>
          <a:ln>
            <a:noFill/>
          </a:ln>
        </p:spPr>
      </p:pic>
      <p:pic>
        <p:nvPicPr>
          <p:cNvPr id="7" name="Picture 6" descr="Shared key">
            <a:extLst>
              <a:ext uri="{FF2B5EF4-FFF2-40B4-BE49-F238E27FC236}">
                <a16:creationId xmlns:a16="http://schemas.microsoft.com/office/drawing/2014/main" id="{AB3010F6-7C67-40DE-AD8C-8247ACF441B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398326" y="2888920"/>
            <a:ext cx="3042558" cy="3836035"/>
          </a:xfrm>
          <a:prstGeom prst="rect">
            <a:avLst/>
          </a:prstGeom>
          <a:noFill/>
          <a:ln>
            <a:noFill/>
          </a:ln>
        </p:spPr>
      </p:pic>
    </p:spTree>
    <p:extLst>
      <p:ext uri="{BB962C8B-B14F-4D97-AF65-F5344CB8AC3E}">
        <p14:creationId xmlns:p14="http://schemas.microsoft.com/office/powerpoint/2010/main" val="2871254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ircuit metrics">
            <a:extLst>
              <a:ext uri="{FF2B5EF4-FFF2-40B4-BE49-F238E27FC236}">
                <a16:creationId xmlns:a16="http://schemas.microsoft.com/office/drawing/2014/main" id="{0C4E8B8D-A35C-4844-BE5C-0C9751156C3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25" y="309702"/>
            <a:ext cx="4419600" cy="2961005"/>
          </a:xfrm>
          <a:prstGeom prst="rect">
            <a:avLst/>
          </a:prstGeom>
          <a:noFill/>
          <a:ln>
            <a:noFill/>
          </a:ln>
        </p:spPr>
      </p:pic>
      <p:pic>
        <p:nvPicPr>
          <p:cNvPr id="5" name="Picture 4">
            <a:extLst>
              <a:ext uri="{FF2B5EF4-FFF2-40B4-BE49-F238E27FC236}">
                <a16:creationId xmlns:a16="http://schemas.microsoft.com/office/drawing/2014/main" id="{306EA9E5-DF12-4036-B576-C5A6FC845E9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02567" y="309702"/>
            <a:ext cx="3971925" cy="1719580"/>
          </a:xfrm>
          <a:prstGeom prst="rect">
            <a:avLst/>
          </a:prstGeom>
          <a:noFill/>
          <a:ln>
            <a:noFill/>
          </a:ln>
        </p:spPr>
      </p:pic>
      <p:pic>
        <p:nvPicPr>
          <p:cNvPr id="6" name="Picture 5" descr="isolated VNet routing">
            <a:extLst>
              <a:ext uri="{FF2B5EF4-FFF2-40B4-BE49-F238E27FC236}">
                <a16:creationId xmlns:a16="http://schemas.microsoft.com/office/drawing/2014/main" id="{9D6F827B-E8E9-4E8D-A077-1AA84C71A40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308" y="3587294"/>
            <a:ext cx="6682740" cy="2744470"/>
          </a:xfrm>
          <a:prstGeom prst="rect">
            <a:avLst/>
          </a:prstGeom>
          <a:noFill/>
          <a:ln>
            <a:noFill/>
          </a:ln>
        </p:spPr>
      </p:pic>
    </p:spTree>
    <p:extLst>
      <p:ext uri="{BB962C8B-B14F-4D97-AF65-F5344CB8AC3E}">
        <p14:creationId xmlns:p14="http://schemas.microsoft.com/office/powerpoint/2010/main" val="1947149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ultiple peered VNets">
            <a:extLst>
              <a:ext uri="{FF2B5EF4-FFF2-40B4-BE49-F238E27FC236}">
                <a16:creationId xmlns:a16="http://schemas.microsoft.com/office/drawing/2014/main" id="{07EB4139-ACBB-4F5A-B8CF-E816A93F464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98" y="279562"/>
            <a:ext cx="6696075" cy="2477770"/>
          </a:xfrm>
          <a:prstGeom prst="rect">
            <a:avLst/>
          </a:prstGeom>
          <a:noFill/>
          <a:ln>
            <a:noFill/>
          </a:ln>
        </p:spPr>
      </p:pic>
      <p:pic>
        <p:nvPicPr>
          <p:cNvPr id="5" name="Picture 4" descr="Site-to-Site VPN Gateway cross-premises connection diagram">
            <a:extLst>
              <a:ext uri="{FF2B5EF4-FFF2-40B4-BE49-F238E27FC236}">
                <a16:creationId xmlns:a16="http://schemas.microsoft.com/office/drawing/2014/main" id="{9165820B-0FB6-4692-AAFB-3AA518D2080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3098" y="2757332"/>
            <a:ext cx="6651625" cy="1676400"/>
          </a:xfrm>
          <a:prstGeom prst="rect">
            <a:avLst/>
          </a:prstGeom>
          <a:noFill/>
          <a:ln>
            <a:noFill/>
          </a:ln>
        </p:spPr>
      </p:pic>
      <p:pic>
        <p:nvPicPr>
          <p:cNvPr id="7" name="Picture 6">
            <a:extLst>
              <a:ext uri="{FF2B5EF4-FFF2-40B4-BE49-F238E27FC236}">
                <a16:creationId xmlns:a16="http://schemas.microsoft.com/office/drawing/2014/main" id="{2865B18B-4EC0-4584-A88F-E470CFDF9D3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0807" y="4439395"/>
            <a:ext cx="6279993" cy="2305790"/>
          </a:xfrm>
          <a:prstGeom prst="rect">
            <a:avLst/>
          </a:prstGeom>
          <a:noFill/>
          <a:ln>
            <a:noFill/>
          </a:ln>
        </p:spPr>
      </p:pic>
    </p:spTree>
    <p:extLst>
      <p:ext uri="{BB962C8B-B14F-4D97-AF65-F5344CB8AC3E}">
        <p14:creationId xmlns:p14="http://schemas.microsoft.com/office/powerpoint/2010/main" val="6935238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975365-37CD-42C9-857D-3DAFEFB093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7629" y="149369"/>
            <a:ext cx="6371590" cy="3400425"/>
          </a:xfrm>
          <a:prstGeom prst="rect">
            <a:avLst/>
          </a:prstGeom>
          <a:noFill/>
          <a:ln>
            <a:noFill/>
          </a:ln>
        </p:spPr>
      </p:pic>
      <p:pic>
        <p:nvPicPr>
          <p:cNvPr id="5" name="Picture 4">
            <a:extLst>
              <a:ext uri="{FF2B5EF4-FFF2-40B4-BE49-F238E27FC236}">
                <a16:creationId xmlns:a16="http://schemas.microsoft.com/office/drawing/2014/main" id="{2D497FDA-332E-4D02-BCB1-3F78B3D309A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7629" y="3688080"/>
            <a:ext cx="5943600" cy="3169920"/>
          </a:xfrm>
          <a:prstGeom prst="rect">
            <a:avLst/>
          </a:prstGeom>
          <a:noFill/>
          <a:ln>
            <a:noFill/>
          </a:ln>
        </p:spPr>
      </p:pic>
      <p:pic>
        <p:nvPicPr>
          <p:cNvPr id="6" name="Picture 5">
            <a:extLst>
              <a:ext uri="{FF2B5EF4-FFF2-40B4-BE49-F238E27FC236}">
                <a16:creationId xmlns:a16="http://schemas.microsoft.com/office/drawing/2014/main" id="{FBE69AD6-DC56-4CF8-B1B5-2688570C999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79219" y="317326"/>
            <a:ext cx="5514859" cy="3111674"/>
          </a:xfrm>
          <a:prstGeom prst="rect">
            <a:avLst/>
          </a:prstGeom>
          <a:noFill/>
          <a:ln>
            <a:noFill/>
          </a:ln>
        </p:spPr>
      </p:pic>
      <p:pic>
        <p:nvPicPr>
          <p:cNvPr id="7" name="Picture 6">
            <a:extLst>
              <a:ext uri="{FF2B5EF4-FFF2-40B4-BE49-F238E27FC236}">
                <a16:creationId xmlns:a16="http://schemas.microsoft.com/office/drawing/2014/main" id="{641F53B4-31A1-497E-932D-FA647DCC04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40773" y="4254674"/>
            <a:ext cx="5943600" cy="2286000"/>
          </a:xfrm>
          <a:prstGeom prst="rect">
            <a:avLst/>
          </a:prstGeom>
          <a:noFill/>
          <a:ln>
            <a:noFill/>
          </a:ln>
        </p:spPr>
      </p:pic>
    </p:spTree>
    <p:extLst>
      <p:ext uri="{BB962C8B-B14F-4D97-AF65-F5344CB8AC3E}">
        <p14:creationId xmlns:p14="http://schemas.microsoft.com/office/powerpoint/2010/main" val="3032551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5E2DA-331F-42EB-8128-24B6EA5127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1925" y="135247"/>
            <a:ext cx="6381750" cy="2692400"/>
          </a:xfrm>
          <a:prstGeom prst="rect">
            <a:avLst/>
          </a:prstGeom>
          <a:noFill/>
          <a:ln>
            <a:noFill/>
          </a:ln>
        </p:spPr>
      </p:pic>
      <p:pic>
        <p:nvPicPr>
          <p:cNvPr id="5" name="Picture 4">
            <a:extLst>
              <a:ext uri="{FF2B5EF4-FFF2-40B4-BE49-F238E27FC236}">
                <a16:creationId xmlns:a16="http://schemas.microsoft.com/office/drawing/2014/main" id="{C4B7CBCA-EDC6-4C0C-88EC-FE8E2F7E2E3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1925" y="3006519"/>
            <a:ext cx="4286250" cy="2222500"/>
          </a:xfrm>
          <a:prstGeom prst="rect">
            <a:avLst/>
          </a:prstGeom>
          <a:noFill/>
          <a:ln>
            <a:noFill/>
          </a:ln>
        </p:spPr>
      </p:pic>
      <p:pic>
        <p:nvPicPr>
          <p:cNvPr id="6" name="Picture 5" descr="Windows Server 2019 Azure Network Adapter">
            <a:extLst>
              <a:ext uri="{FF2B5EF4-FFF2-40B4-BE49-F238E27FC236}">
                <a16:creationId xmlns:a16="http://schemas.microsoft.com/office/drawing/2014/main" id="{B638B953-9062-4C8E-96B0-BAA17590DC6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62058" y="295275"/>
            <a:ext cx="4876800" cy="3133725"/>
          </a:xfrm>
          <a:prstGeom prst="rect">
            <a:avLst/>
          </a:prstGeom>
          <a:noFill/>
          <a:ln>
            <a:noFill/>
          </a:ln>
        </p:spPr>
      </p:pic>
      <p:pic>
        <p:nvPicPr>
          <p:cNvPr id="7" name="Picture 6" descr="Azure Subscription Layout">
            <a:extLst>
              <a:ext uri="{FF2B5EF4-FFF2-40B4-BE49-F238E27FC236}">
                <a16:creationId xmlns:a16="http://schemas.microsoft.com/office/drawing/2014/main" id="{70596E30-9E71-4159-BAD2-9F2BAE5987A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566558" y="3429000"/>
            <a:ext cx="4565567" cy="3293753"/>
          </a:xfrm>
          <a:prstGeom prst="rect">
            <a:avLst/>
          </a:prstGeom>
          <a:noFill/>
          <a:ln>
            <a:noFill/>
          </a:ln>
        </p:spPr>
      </p:pic>
    </p:spTree>
    <p:extLst>
      <p:ext uri="{BB962C8B-B14F-4D97-AF65-F5344CB8AC3E}">
        <p14:creationId xmlns:p14="http://schemas.microsoft.com/office/powerpoint/2010/main" val="7732865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dentity as a Service (IaaS) IDaaS for your organization.">
            <a:extLst>
              <a:ext uri="{FF2B5EF4-FFF2-40B4-BE49-F238E27FC236}">
                <a16:creationId xmlns:a16="http://schemas.microsoft.com/office/drawing/2014/main" id="{04EA73F4-ACA4-4E4A-ABAC-F3CFFFC448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3490" y="258597"/>
            <a:ext cx="4791075" cy="3419475"/>
          </a:xfrm>
          <a:prstGeom prst="rect">
            <a:avLst/>
          </a:prstGeom>
          <a:noFill/>
          <a:ln>
            <a:noFill/>
          </a:ln>
        </p:spPr>
      </p:pic>
      <p:pic>
        <p:nvPicPr>
          <p:cNvPr id="5" name="Picture 4" descr="An example organization with multiple subscriptions all using the same Azure AD tenant.">
            <a:extLst>
              <a:ext uri="{FF2B5EF4-FFF2-40B4-BE49-F238E27FC236}">
                <a16:creationId xmlns:a16="http://schemas.microsoft.com/office/drawing/2014/main" id="{78CDDBBB-C476-4CB4-9BB3-E0DD78393D3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31983" y="258597"/>
            <a:ext cx="2535555" cy="3076575"/>
          </a:xfrm>
          <a:prstGeom prst="rect">
            <a:avLst/>
          </a:prstGeom>
          <a:noFill/>
          <a:ln>
            <a:noFill/>
          </a:ln>
        </p:spPr>
      </p:pic>
      <p:pic>
        <p:nvPicPr>
          <p:cNvPr id="6" name="Picture 5" descr="Custom domain names page, with Add custom domain shown">
            <a:extLst>
              <a:ext uri="{FF2B5EF4-FFF2-40B4-BE49-F238E27FC236}">
                <a16:creationId xmlns:a16="http://schemas.microsoft.com/office/drawing/2014/main" id="{14DF91F0-AEAF-4951-84A2-497A64BDB2C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30639" y="3952723"/>
            <a:ext cx="4676775" cy="2646680"/>
          </a:xfrm>
          <a:prstGeom prst="rect">
            <a:avLst/>
          </a:prstGeom>
          <a:noFill/>
          <a:ln>
            <a:noFill/>
          </a:ln>
        </p:spPr>
      </p:pic>
      <p:pic>
        <p:nvPicPr>
          <p:cNvPr id="7" name="Picture 6" descr="Custom domain names page, with Add custom domain page">
            <a:extLst>
              <a:ext uri="{FF2B5EF4-FFF2-40B4-BE49-F238E27FC236}">
                <a16:creationId xmlns:a16="http://schemas.microsoft.com/office/drawing/2014/main" id="{26B73601-27AF-4810-8FAA-23F2F69BD1A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04665" y="3522829"/>
            <a:ext cx="2790190" cy="1790700"/>
          </a:xfrm>
          <a:prstGeom prst="rect">
            <a:avLst/>
          </a:prstGeom>
          <a:noFill/>
          <a:ln>
            <a:noFill/>
          </a:ln>
        </p:spPr>
      </p:pic>
      <p:pic>
        <p:nvPicPr>
          <p:cNvPr id="8" name="Picture 7" descr="Contoso page with DNS entry information">
            <a:extLst>
              <a:ext uri="{FF2B5EF4-FFF2-40B4-BE49-F238E27FC236}">
                <a16:creationId xmlns:a16="http://schemas.microsoft.com/office/drawing/2014/main" id="{3C096612-E3A5-455F-A49E-C9D8795B693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034956" y="304303"/>
            <a:ext cx="3170555" cy="2457450"/>
          </a:xfrm>
          <a:prstGeom prst="rect">
            <a:avLst/>
          </a:prstGeom>
          <a:noFill/>
          <a:ln>
            <a:noFill/>
          </a:ln>
        </p:spPr>
      </p:pic>
      <p:pic>
        <p:nvPicPr>
          <p:cNvPr id="9" name="Picture 8" descr="Fabrikam - Custom domain names page, with contoso highlighted">
            <a:extLst>
              <a:ext uri="{FF2B5EF4-FFF2-40B4-BE49-F238E27FC236}">
                <a16:creationId xmlns:a16="http://schemas.microsoft.com/office/drawing/2014/main" id="{163BDBEA-B904-4AF2-8DD0-4527A30D9028}"/>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34955" y="2952598"/>
            <a:ext cx="3876675" cy="2000250"/>
          </a:xfrm>
          <a:prstGeom prst="rect">
            <a:avLst/>
          </a:prstGeom>
          <a:noFill/>
          <a:ln>
            <a:noFill/>
          </a:ln>
        </p:spPr>
      </p:pic>
    </p:spTree>
    <p:extLst>
      <p:ext uri="{BB962C8B-B14F-4D97-AF65-F5344CB8AC3E}">
        <p14:creationId xmlns:p14="http://schemas.microsoft.com/office/powerpoint/2010/main" val="1144777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toso page with DNS entry information and the Verify button">
            <a:extLst>
              <a:ext uri="{FF2B5EF4-FFF2-40B4-BE49-F238E27FC236}">
                <a16:creationId xmlns:a16="http://schemas.microsoft.com/office/drawing/2014/main" id="{DA43D484-E593-4ED8-BA60-8B4FDE7BB06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3733" y="80158"/>
            <a:ext cx="3686810" cy="2857500"/>
          </a:xfrm>
          <a:prstGeom prst="rect">
            <a:avLst/>
          </a:prstGeom>
          <a:noFill/>
          <a:ln>
            <a:noFill/>
          </a:ln>
        </p:spPr>
      </p:pic>
      <p:pic>
        <p:nvPicPr>
          <p:cNvPr id="5" name="Picture 4" descr="Simplified password reset process from ADSelfService Plus">
            <a:extLst>
              <a:ext uri="{FF2B5EF4-FFF2-40B4-BE49-F238E27FC236}">
                <a16:creationId xmlns:a16="http://schemas.microsoft.com/office/drawing/2014/main" id="{29D6ED59-D71A-4353-A85A-06EB0EAD32B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04855" y="80158"/>
            <a:ext cx="5943600" cy="1826895"/>
          </a:xfrm>
          <a:prstGeom prst="rect">
            <a:avLst/>
          </a:prstGeom>
          <a:noFill/>
          <a:ln>
            <a:noFill/>
          </a:ln>
        </p:spPr>
      </p:pic>
      <p:pic>
        <p:nvPicPr>
          <p:cNvPr id="6" name="Picture 5" descr="Azure AD page, with Groups showing">
            <a:extLst>
              <a:ext uri="{FF2B5EF4-FFF2-40B4-BE49-F238E27FC236}">
                <a16:creationId xmlns:a16="http://schemas.microsoft.com/office/drawing/2014/main" id="{F63E17A4-2E55-43BF-B6A7-B9DF0D1545B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43733" y="3163150"/>
            <a:ext cx="3152775" cy="3049270"/>
          </a:xfrm>
          <a:prstGeom prst="rect">
            <a:avLst/>
          </a:prstGeom>
          <a:noFill/>
          <a:ln>
            <a:noFill/>
          </a:ln>
        </p:spPr>
      </p:pic>
      <p:pic>
        <p:nvPicPr>
          <p:cNvPr id="7" name="Picture 6" descr="Azure AD page, with Groups showing">
            <a:extLst>
              <a:ext uri="{FF2B5EF4-FFF2-40B4-BE49-F238E27FC236}">
                <a16:creationId xmlns:a16="http://schemas.microsoft.com/office/drawing/2014/main" id="{C39D0065-8295-49DB-9EB3-DAB34CD213E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204855" y="2234780"/>
            <a:ext cx="5943600" cy="2453005"/>
          </a:xfrm>
          <a:prstGeom prst="rect">
            <a:avLst/>
          </a:prstGeom>
          <a:noFill/>
          <a:ln>
            <a:noFill/>
          </a:ln>
        </p:spPr>
      </p:pic>
    </p:spTree>
    <p:extLst>
      <p:ext uri="{BB962C8B-B14F-4D97-AF65-F5344CB8AC3E}">
        <p14:creationId xmlns:p14="http://schemas.microsoft.com/office/powerpoint/2010/main" val="1475793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 group page, filled out with example info">
            <a:extLst>
              <a:ext uri="{FF2B5EF4-FFF2-40B4-BE49-F238E27FC236}">
                <a16:creationId xmlns:a16="http://schemas.microsoft.com/office/drawing/2014/main" id="{1618193B-A1E2-4B88-9422-B63D6AE069B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7505"/>
            <a:ext cx="5943600" cy="4591685"/>
          </a:xfrm>
          <a:prstGeom prst="rect">
            <a:avLst/>
          </a:prstGeom>
          <a:noFill/>
          <a:ln>
            <a:noFill/>
          </a:ln>
        </p:spPr>
      </p:pic>
      <p:pic>
        <p:nvPicPr>
          <p:cNvPr id="5" name="Picture 4" descr="Overview of access management diagram">
            <a:extLst>
              <a:ext uri="{FF2B5EF4-FFF2-40B4-BE49-F238E27FC236}">
                <a16:creationId xmlns:a16="http://schemas.microsoft.com/office/drawing/2014/main" id="{049139AE-99B7-4203-83C0-244463BF010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56198"/>
            <a:ext cx="5943600" cy="3804285"/>
          </a:xfrm>
          <a:prstGeom prst="rect">
            <a:avLst/>
          </a:prstGeom>
          <a:noFill/>
          <a:ln>
            <a:noFill/>
          </a:ln>
        </p:spPr>
      </p:pic>
      <p:pic>
        <p:nvPicPr>
          <p:cNvPr id="6" name="Picture 5" descr="Select a local CSV file in which you list the users you want to add">
            <a:extLst>
              <a:ext uri="{FF2B5EF4-FFF2-40B4-BE49-F238E27FC236}">
                <a16:creationId xmlns:a16="http://schemas.microsoft.com/office/drawing/2014/main" id="{7D8D9510-F63B-4C6E-B91B-D7188A39DF9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4908694"/>
            <a:ext cx="5943600" cy="1196975"/>
          </a:xfrm>
          <a:prstGeom prst="rect">
            <a:avLst/>
          </a:prstGeom>
          <a:noFill/>
          <a:ln>
            <a:noFill/>
          </a:ln>
        </p:spPr>
      </p:pic>
      <p:pic>
        <p:nvPicPr>
          <p:cNvPr id="7" name="Picture 6" descr="The CSV file contains names and IDs of the users to create">
            <a:extLst>
              <a:ext uri="{FF2B5EF4-FFF2-40B4-BE49-F238E27FC236}">
                <a16:creationId xmlns:a16="http://schemas.microsoft.com/office/drawing/2014/main" id="{2088762D-C798-49A2-9914-D1521997928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6298380"/>
            <a:ext cx="5943600" cy="412115"/>
          </a:xfrm>
          <a:prstGeom prst="rect">
            <a:avLst/>
          </a:prstGeom>
          <a:noFill/>
          <a:ln>
            <a:noFill/>
          </a:ln>
        </p:spPr>
      </p:pic>
    </p:spTree>
    <p:extLst>
      <p:ext uri="{BB962C8B-B14F-4D97-AF65-F5344CB8AC3E}">
        <p14:creationId xmlns:p14="http://schemas.microsoft.com/office/powerpoint/2010/main" val="3929958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showing the Add from the gallery search box">
            <a:extLst>
              <a:ext uri="{FF2B5EF4-FFF2-40B4-BE49-F238E27FC236}">
                <a16:creationId xmlns:a16="http://schemas.microsoft.com/office/drawing/2014/main" id="{6E123038-B4EF-4959-AC76-3BBB4AA0652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6256" y="164696"/>
            <a:ext cx="4200525" cy="4034790"/>
          </a:xfrm>
          <a:prstGeom prst="rect">
            <a:avLst/>
          </a:prstGeom>
          <a:noFill/>
          <a:ln>
            <a:noFill/>
          </a:ln>
        </p:spPr>
      </p:pic>
      <p:pic>
        <p:nvPicPr>
          <p:cNvPr id="5" name="Picture 4" descr="Screenshot showing the B2B invitation email">
            <a:extLst>
              <a:ext uri="{FF2B5EF4-FFF2-40B4-BE49-F238E27FC236}">
                <a16:creationId xmlns:a16="http://schemas.microsoft.com/office/drawing/2014/main" id="{43EDF889-B948-4C16-8D5D-B250C0198E8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88146" y="164696"/>
            <a:ext cx="3267075" cy="3382645"/>
          </a:xfrm>
          <a:prstGeom prst="rect">
            <a:avLst/>
          </a:prstGeom>
          <a:noFill/>
          <a:ln>
            <a:noFill/>
          </a:ln>
        </p:spPr>
      </p:pic>
      <p:pic>
        <p:nvPicPr>
          <p:cNvPr id="6" name="Picture 5">
            <a:extLst>
              <a:ext uri="{FF2B5EF4-FFF2-40B4-BE49-F238E27FC236}">
                <a16:creationId xmlns:a16="http://schemas.microsoft.com/office/drawing/2014/main" id="{88BC2EB5-C063-4C4E-BD39-874153023EA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6256" y="4369839"/>
            <a:ext cx="4097020" cy="2323465"/>
          </a:xfrm>
          <a:prstGeom prst="rect">
            <a:avLst/>
          </a:prstGeom>
          <a:noFill/>
          <a:ln>
            <a:noFill/>
          </a:ln>
        </p:spPr>
      </p:pic>
      <p:pic>
        <p:nvPicPr>
          <p:cNvPr id="7" name="Picture 6" descr="Detailed password flow">
            <a:extLst>
              <a:ext uri="{FF2B5EF4-FFF2-40B4-BE49-F238E27FC236}">
                <a16:creationId xmlns:a16="http://schemas.microsoft.com/office/drawing/2014/main" id="{960BEA50-AACC-408A-B84B-7696550BF61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8146" y="3884476"/>
            <a:ext cx="5943600" cy="2485390"/>
          </a:xfrm>
          <a:prstGeom prst="rect">
            <a:avLst/>
          </a:prstGeom>
          <a:noFill/>
          <a:ln>
            <a:noFill/>
          </a:ln>
        </p:spPr>
      </p:pic>
    </p:spTree>
    <p:extLst>
      <p:ext uri="{BB962C8B-B14F-4D97-AF65-F5344CB8AC3E}">
        <p14:creationId xmlns:p14="http://schemas.microsoft.com/office/powerpoint/2010/main" val="10830932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5DA4376-8AB3-446E-9F03-51E6C8D420BE}"/>
              </a:ext>
            </a:extLst>
          </p:cNvPr>
          <p:cNvGraphicFramePr>
            <a:graphicFrameLocks noGrp="1"/>
          </p:cNvGraphicFramePr>
          <p:nvPr>
            <p:extLst>
              <p:ext uri="{D42A27DB-BD31-4B8C-83A1-F6EECF244321}">
                <p14:modId xmlns:p14="http://schemas.microsoft.com/office/powerpoint/2010/main" val="3320530386"/>
              </p:ext>
            </p:extLst>
          </p:nvPr>
        </p:nvGraphicFramePr>
        <p:xfrm>
          <a:off x="142520" y="120812"/>
          <a:ext cx="5707637" cy="4351339"/>
        </p:xfrm>
        <a:graphic>
          <a:graphicData uri="http://schemas.openxmlformats.org/drawingml/2006/table">
            <a:tbl>
              <a:tblPr firstRow="1" firstCol="1" bandRow="1">
                <a:tableStyleId>{5C22544A-7EE6-4342-B048-85BDC9FD1C3A}</a:tableStyleId>
              </a:tblPr>
              <a:tblGrid>
                <a:gridCol w="2294823">
                  <a:extLst>
                    <a:ext uri="{9D8B030D-6E8A-4147-A177-3AD203B41FA5}">
                      <a16:colId xmlns:a16="http://schemas.microsoft.com/office/drawing/2014/main" val="686817838"/>
                    </a:ext>
                  </a:extLst>
                </a:gridCol>
                <a:gridCol w="3412814">
                  <a:extLst>
                    <a:ext uri="{9D8B030D-6E8A-4147-A177-3AD203B41FA5}">
                      <a16:colId xmlns:a16="http://schemas.microsoft.com/office/drawing/2014/main" val="3631987012"/>
                    </a:ext>
                  </a:extLst>
                </a:gridCol>
              </a:tblGrid>
              <a:tr h="203004">
                <a:tc>
                  <a:txBody>
                    <a:bodyPr/>
                    <a:lstStyle/>
                    <a:p>
                      <a:pPr marL="0" marR="0">
                        <a:lnSpc>
                          <a:spcPct val="107000"/>
                        </a:lnSpc>
                        <a:spcBef>
                          <a:spcPts val="0"/>
                        </a:spcBef>
                        <a:spcAft>
                          <a:spcPts val="0"/>
                        </a:spcAft>
                      </a:pPr>
                      <a:r>
                        <a:rPr lang="en-US" sz="1200">
                          <a:effectLst/>
                        </a:rPr>
                        <a:t>Additional task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nchor="b"/>
                </a:tc>
                <a:tc>
                  <a:txBody>
                    <a:bodyPr/>
                    <a:lstStyle/>
                    <a:p>
                      <a:pPr marL="0" marR="0">
                        <a:lnSpc>
                          <a:spcPct val="107000"/>
                        </a:lnSpc>
                        <a:spcBef>
                          <a:spcPts val="0"/>
                        </a:spcBef>
                        <a:spcAft>
                          <a:spcPts val="0"/>
                        </a:spcAft>
                      </a:pPr>
                      <a:r>
                        <a:rPr lang="en-US" sz="1200">
                          <a:effectLst/>
                        </a:rPr>
                        <a:t>Description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nchor="b"/>
                </a:tc>
                <a:extLst>
                  <a:ext uri="{0D108BD9-81ED-4DB2-BD59-A6C34878D82A}">
                    <a16:rowId xmlns:a16="http://schemas.microsoft.com/office/drawing/2014/main" val="831591258"/>
                  </a:ext>
                </a:extLst>
              </a:tr>
              <a:tr h="397181">
                <a:tc>
                  <a:txBody>
                    <a:bodyPr/>
                    <a:lstStyle/>
                    <a:p>
                      <a:pPr marL="0" marR="0">
                        <a:lnSpc>
                          <a:spcPct val="107000"/>
                        </a:lnSpc>
                        <a:spcBef>
                          <a:spcPts val="0"/>
                        </a:spcBef>
                        <a:spcAft>
                          <a:spcPts val="0"/>
                        </a:spcAft>
                      </a:pPr>
                      <a:r>
                        <a:rPr lang="en-US" sz="1200">
                          <a:effectLst/>
                        </a:rPr>
                        <a:t>Privacy Settings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tc>
                  <a:txBody>
                    <a:bodyPr/>
                    <a:lstStyle/>
                    <a:p>
                      <a:pPr marL="0" marR="0">
                        <a:lnSpc>
                          <a:spcPct val="107000"/>
                        </a:lnSpc>
                        <a:spcBef>
                          <a:spcPts val="0"/>
                        </a:spcBef>
                        <a:spcAft>
                          <a:spcPts val="0"/>
                        </a:spcAft>
                      </a:pPr>
                      <a:r>
                        <a:rPr lang="en-US" sz="1200">
                          <a:effectLst/>
                        </a:rPr>
                        <a:t>View what telemetry data is being shared with Microsoft.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extLst>
                  <a:ext uri="{0D108BD9-81ED-4DB2-BD59-A6C34878D82A}">
                    <a16:rowId xmlns:a16="http://schemas.microsoft.com/office/drawing/2014/main" val="3175446240"/>
                  </a:ext>
                </a:extLst>
              </a:tr>
              <a:tr h="591358">
                <a:tc>
                  <a:txBody>
                    <a:bodyPr/>
                    <a:lstStyle/>
                    <a:p>
                      <a:pPr marL="0" marR="0">
                        <a:lnSpc>
                          <a:spcPct val="107000"/>
                        </a:lnSpc>
                        <a:spcBef>
                          <a:spcPts val="0"/>
                        </a:spcBef>
                        <a:spcAft>
                          <a:spcPts val="0"/>
                        </a:spcAft>
                      </a:pPr>
                      <a:r>
                        <a:rPr lang="en-US" sz="1200">
                          <a:effectLst/>
                        </a:rPr>
                        <a:t>View current configuration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tc>
                  <a:txBody>
                    <a:bodyPr/>
                    <a:lstStyle/>
                    <a:p>
                      <a:pPr marL="0" marR="0">
                        <a:lnSpc>
                          <a:spcPct val="107000"/>
                        </a:lnSpc>
                        <a:spcBef>
                          <a:spcPts val="0"/>
                        </a:spcBef>
                        <a:spcAft>
                          <a:spcPts val="0"/>
                        </a:spcAft>
                      </a:pPr>
                      <a:r>
                        <a:rPr lang="en-US" sz="1200">
                          <a:effectLst/>
                        </a:rPr>
                        <a:t>View your current Azure AD Connect solution. This includes general settings, synchronized directories, and sync settings.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extLst>
                  <a:ext uri="{0D108BD9-81ED-4DB2-BD59-A6C34878D82A}">
                    <a16:rowId xmlns:a16="http://schemas.microsoft.com/office/drawing/2014/main" val="14849922"/>
                  </a:ext>
                </a:extLst>
              </a:tr>
              <a:tr h="785536">
                <a:tc>
                  <a:txBody>
                    <a:bodyPr/>
                    <a:lstStyle/>
                    <a:p>
                      <a:pPr marL="0" marR="0">
                        <a:lnSpc>
                          <a:spcPct val="107000"/>
                        </a:lnSpc>
                        <a:spcBef>
                          <a:spcPts val="0"/>
                        </a:spcBef>
                        <a:spcAft>
                          <a:spcPts val="0"/>
                        </a:spcAft>
                      </a:pPr>
                      <a:r>
                        <a:rPr lang="en-US" sz="1200">
                          <a:effectLst/>
                        </a:rPr>
                        <a:t>Customize synchronization options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tc>
                  <a:txBody>
                    <a:bodyPr/>
                    <a:lstStyle/>
                    <a:p>
                      <a:pPr marL="0" marR="0">
                        <a:lnSpc>
                          <a:spcPct val="107000"/>
                        </a:lnSpc>
                        <a:spcBef>
                          <a:spcPts val="0"/>
                        </a:spcBef>
                        <a:spcAft>
                          <a:spcPts val="0"/>
                        </a:spcAft>
                      </a:pPr>
                      <a:r>
                        <a:rPr lang="en-US" sz="1200">
                          <a:effectLst/>
                        </a:rPr>
                        <a:t>Change the current configuration like adding additional Active Directory forests to the configuration, or enabling sync options such as user, group, device, or password write-back.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extLst>
                  <a:ext uri="{0D108BD9-81ED-4DB2-BD59-A6C34878D82A}">
                    <a16:rowId xmlns:a16="http://schemas.microsoft.com/office/drawing/2014/main" val="3856741273"/>
                  </a:ext>
                </a:extLst>
              </a:tr>
              <a:tr h="203004">
                <a:tc>
                  <a:txBody>
                    <a:bodyPr/>
                    <a:lstStyle/>
                    <a:p>
                      <a:pPr marL="0" marR="0">
                        <a:lnSpc>
                          <a:spcPct val="107000"/>
                        </a:lnSpc>
                        <a:spcBef>
                          <a:spcPts val="0"/>
                        </a:spcBef>
                        <a:spcAft>
                          <a:spcPts val="0"/>
                        </a:spcAft>
                      </a:pPr>
                      <a:r>
                        <a:rPr lang="en-US" sz="1200">
                          <a:effectLst/>
                        </a:rPr>
                        <a:t>Configure device options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tc>
                  <a:txBody>
                    <a:bodyPr/>
                    <a:lstStyle/>
                    <a:p>
                      <a:pPr marL="0" marR="0">
                        <a:lnSpc>
                          <a:spcPct val="107000"/>
                        </a:lnSpc>
                        <a:spcBef>
                          <a:spcPts val="0"/>
                        </a:spcBef>
                        <a:spcAft>
                          <a:spcPts val="0"/>
                        </a:spcAft>
                      </a:pPr>
                      <a:r>
                        <a:rPr lang="en-US" sz="1200" dirty="0">
                          <a:effectLst/>
                        </a:rPr>
                        <a:t>Device options available for synchronization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extLst>
                  <a:ext uri="{0D108BD9-81ED-4DB2-BD59-A6C34878D82A}">
                    <a16:rowId xmlns:a16="http://schemas.microsoft.com/office/drawing/2014/main" val="3535930556"/>
                  </a:ext>
                </a:extLst>
              </a:tr>
              <a:tr h="397181">
                <a:tc>
                  <a:txBody>
                    <a:bodyPr/>
                    <a:lstStyle/>
                    <a:p>
                      <a:pPr marL="0" marR="0">
                        <a:lnSpc>
                          <a:spcPct val="107000"/>
                        </a:lnSpc>
                        <a:spcBef>
                          <a:spcPts val="0"/>
                        </a:spcBef>
                        <a:spcAft>
                          <a:spcPts val="0"/>
                        </a:spcAft>
                      </a:pPr>
                      <a:r>
                        <a:rPr lang="en-US" sz="1200">
                          <a:effectLst/>
                        </a:rPr>
                        <a:t>Refresh directory schema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tc>
                  <a:txBody>
                    <a:bodyPr/>
                    <a:lstStyle/>
                    <a:p>
                      <a:pPr marL="0" marR="0">
                        <a:lnSpc>
                          <a:spcPct val="107000"/>
                        </a:lnSpc>
                        <a:spcBef>
                          <a:spcPts val="0"/>
                        </a:spcBef>
                        <a:spcAft>
                          <a:spcPts val="0"/>
                        </a:spcAft>
                      </a:pPr>
                      <a:r>
                        <a:rPr lang="en-US" sz="1200">
                          <a:effectLst/>
                        </a:rPr>
                        <a:t>Allows you to add new on-premises directory objects for synchronization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extLst>
                  <a:ext uri="{0D108BD9-81ED-4DB2-BD59-A6C34878D82A}">
                    <a16:rowId xmlns:a16="http://schemas.microsoft.com/office/drawing/2014/main" val="3681236981"/>
                  </a:ext>
                </a:extLst>
              </a:tr>
              <a:tr h="785536">
                <a:tc>
                  <a:txBody>
                    <a:bodyPr/>
                    <a:lstStyle/>
                    <a:p>
                      <a:pPr marL="0" marR="0">
                        <a:lnSpc>
                          <a:spcPct val="107000"/>
                        </a:lnSpc>
                        <a:spcBef>
                          <a:spcPts val="0"/>
                        </a:spcBef>
                        <a:spcAft>
                          <a:spcPts val="0"/>
                        </a:spcAft>
                      </a:pPr>
                      <a:r>
                        <a:rPr lang="en-US" sz="1200">
                          <a:effectLst/>
                        </a:rPr>
                        <a:t>Configure Staging Mode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tc>
                  <a:txBody>
                    <a:bodyPr/>
                    <a:lstStyle/>
                    <a:p>
                      <a:pPr marL="0" marR="0">
                        <a:lnSpc>
                          <a:spcPct val="107000"/>
                        </a:lnSpc>
                        <a:spcBef>
                          <a:spcPts val="0"/>
                        </a:spcBef>
                        <a:spcAft>
                          <a:spcPts val="0"/>
                        </a:spcAft>
                      </a:pPr>
                      <a:r>
                        <a:rPr lang="en-US" sz="1200">
                          <a:effectLst/>
                        </a:rPr>
                        <a:t>Stage information that is not immediately synchronized and is not exported to Azure AD or on-premises Active Directory. With this feature, you can preview the synchronizations before they occur.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extLst>
                  <a:ext uri="{0D108BD9-81ED-4DB2-BD59-A6C34878D82A}">
                    <a16:rowId xmlns:a16="http://schemas.microsoft.com/office/drawing/2014/main" val="3802707305"/>
                  </a:ext>
                </a:extLst>
              </a:tr>
              <a:tr h="397181">
                <a:tc>
                  <a:txBody>
                    <a:bodyPr/>
                    <a:lstStyle/>
                    <a:p>
                      <a:pPr marL="0" marR="0">
                        <a:lnSpc>
                          <a:spcPct val="107000"/>
                        </a:lnSpc>
                        <a:spcBef>
                          <a:spcPts val="0"/>
                        </a:spcBef>
                        <a:spcAft>
                          <a:spcPts val="0"/>
                        </a:spcAft>
                      </a:pPr>
                      <a:r>
                        <a:rPr lang="en-US" sz="1200">
                          <a:effectLst/>
                        </a:rPr>
                        <a:t>Change user sign-in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tc>
                  <a:txBody>
                    <a:bodyPr/>
                    <a:lstStyle/>
                    <a:p>
                      <a:pPr marL="0" marR="0">
                        <a:lnSpc>
                          <a:spcPct val="107000"/>
                        </a:lnSpc>
                        <a:spcBef>
                          <a:spcPts val="0"/>
                        </a:spcBef>
                        <a:spcAft>
                          <a:spcPts val="0"/>
                        </a:spcAft>
                      </a:pPr>
                      <a:r>
                        <a:rPr lang="en-US" sz="1200">
                          <a:effectLst/>
                        </a:rPr>
                        <a:t>Change the authentication method users are using to sign-in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extLst>
                  <a:ext uri="{0D108BD9-81ED-4DB2-BD59-A6C34878D82A}">
                    <a16:rowId xmlns:a16="http://schemas.microsoft.com/office/drawing/2014/main" val="2495640922"/>
                  </a:ext>
                </a:extLst>
              </a:tr>
              <a:tr h="397181">
                <a:tc>
                  <a:txBody>
                    <a:bodyPr/>
                    <a:lstStyle/>
                    <a:p>
                      <a:pPr marL="0" marR="0">
                        <a:lnSpc>
                          <a:spcPct val="107000"/>
                        </a:lnSpc>
                        <a:spcBef>
                          <a:spcPts val="0"/>
                        </a:spcBef>
                        <a:spcAft>
                          <a:spcPts val="0"/>
                        </a:spcAft>
                      </a:pPr>
                      <a:r>
                        <a:rPr lang="en-US" sz="1200">
                          <a:effectLst/>
                        </a:rPr>
                        <a:t>Manage federation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tc>
                  <a:txBody>
                    <a:bodyPr/>
                    <a:lstStyle/>
                    <a:p>
                      <a:pPr marL="0" marR="0">
                        <a:lnSpc>
                          <a:spcPct val="107000"/>
                        </a:lnSpc>
                        <a:spcBef>
                          <a:spcPts val="0"/>
                        </a:spcBef>
                        <a:spcAft>
                          <a:spcPts val="0"/>
                        </a:spcAft>
                      </a:pPr>
                      <a:r>
                        <a:rPr lang="en-US" sz="1200">
                          <a:effectLst/>
                        </a:rPr>
                        <a:t>Manage your AD FS infrastructure, renew certificates, and add AD FS servers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extLst>
                  <a:ext uri="{0D108BD9-81ED-4DB2-BD59-A6C34878D82A}">
                    <a16:rowId xmlns:a16="http://schemas.microsoft.com/office/drawing/2014/main" val="136326317"/>
                  </a:ext>
                </a:extLst>
              </a:tr>
              <a:tr h="194177">
                <a:tc>
                  <a:txBody>
                    <a:bodyPr/>
                    <a:lstStyle/>
                    <a:p>
                      <a:pPr marL="0" marR="0">
                        <a:lnSpc>
                          <a:spcPct val="107000"/>
                        </a:lnSpc>
                        <a:spcBef>
                          <a:spcPts val="0"/>
                        </a:spcBef>
                        <a:spcAft>
                          <a:spcPts val="0"/>
                        </a:spcAft>
                      </a:pPr>
                      <a:r>
                        <a:rPr lang="en-US" sz="1200">
                          <a:effectLst/>
                        </a:rPr>
                        <a:t>Troubleshoot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tc>
                  <a:txBody>
                    <a:bodyPr/>
                    <a:lstStyle/>
                    <a:p>
                      <a:pPr marL="0" marR="0">
                        <a:lnSpc>
                          <a:spcPct val="107000"/>
                        </a:lnSpc>
                        <a:spcBef>
                          <a:spcPts val="0"/>
                        </a:spcBef>
                        <a:spcAft>
                          <a:spcPts val="0"/>
                        </a:spcAft>
                      </a:pPr>
                      <a:r>
                        <a:rPr lang="en-US" sz="1200" dirty="0">
                          <a:effectLst/>
                        </a:rPr>
                        <a:t>Help with troubleshooting Azure AD Connect issues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3549" marR="63549" marT="0" marB="0"/>
                </a:tc>
                <a:extLst>
                  <a:ext uri="{0D108BD9-81ED-4DB2-BD59-A6C34878D82A}">
                    <a16:rowId xmlns:a16="http://schemas.microsoft.com/office/drawing/2014/main" val="700445437"/>
                  </a:ext>
                </a:extLst>
              </a:tr>
            </a:tbl>
          </a:graphicData>
        </a:graphic>
      </p:graphicFrame>
      <p:pic>
        <p:nvPicPr>
          <p:cNvPr id="5" name="Picture 4">
            <a:hlinkClick r:id="rId2"/>
            <a:extLst>
              <a:ext uri="{FF2B5EF4-FFF2-40B4-BE49-F238E27FC236}">
                <a16:creationId xmlns:a16="http://schemas.microsoft.com/office/drawing/2014/main" id="{06E1B325-6966-41C1-BCF6-81F38A08569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05880" y="120812"/>
            <a:ext cx="5943600" cy="3816350"/>
          </a:xfrm>
          <a:prstGeom prst="rect">
            <a:avLst/>
          </a:prstGeom>
          <a:noFill/>
          <a:ln>
            <a:noFill/>
          </a:ln>
        </p:spPr>
      </p:pic>
    </p:spTree>
    <p:extLst>
      <p:ext uri="{BB962C8B-B14F-4D97-AF65-F5344CB8AC3E}">
        <p14:creationId xmlns:p14="http://schemas.microsoft.com/office/powerpoint/2010/main" val="4035106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566" y="130630"/>
            <a:ext cx="11952514" cy="5539978"/>
          </a:xfrm>
          <a:prstGeom prst="rect">
            <a:avLst/>
          </a:prstGeom>
        </p:spPr>
        <p:txBody>
          <a:bodyPr wrap="square">
            <a:spAutoFit/>
          </a:bodyPr>
          <a:lstStyle/>
          <a:p>
            <a:r>
              <a:rPr lang="en-US" sz="2400" b="1" dirty="0"/>
              <a:t>Configure and manage virtual networks (30-35%) </a:t>
            </a:r>
          </a:p>
          <a:p>
            <a:endParaRPr lang="en-US" dirty="0"/>
          </a:p>
          <a:p>
            <a:r>
              <a:rPr lang="en-US" sz="2000" b="1" dirty="0"/>
              <a:t>Create connectivity between virtual networks </a:t>
            </a:r>
          </a:p>
          <a:p>
            <a:endParaRPr lang="en-US" dirty="0"/>
          </a:p>
          <a:p>
            <a:r>
              <a:rPr lang="en-US" dirty="0"/>
              <a:t>• create and configure VNET peering </a:t>
            </a:r>
          </a:p>
          <a:p>
            <a:r>
              <a:rPr lang="en-US" dirty="0"/>
              <a:t>• create and configure VNET to VNET </a:t>
            </a:r>
            <a:r>
              <a:rPr lang="en-US" u="sng" dirty="0">
                <a:solidFill>
                  <a:srgbClr val="FF0000"/>
                </a:solidFill>
              </a:rPr>
              <a:t>connections</a:t>
            </a:r>
            <a:r>
              <a:rPr lang="en-US" dirty="0"/>
              <a:t> </a:t>
            </a:r>
          </a:p>
          <a:p>
            <a:r>
              <a:rPr lang="en-US" dirty="0"/>
              <a:t>• verify virtual network connectivity </a:t>
            </a:r>
          </a:p>
          <a:p>
            <a:r>
              <a:rPr lang="en-US" dirty="0"/>
              <a:t>• create virtual network gateway </a:t>
            </a:r>
          </a:p>
          <a:p>
            <a:endParaRPr lang="en-US" dirty="0"/>
          </a:p>
          <a:p>
            <a:r>
              <a:rPr lang="en-US" sz="2000" b="1" dirty="0"/>
              <a:t>Implement and manage virtual networking </a:t>
            </a:r>
          </a:p>
          <a:p>
            <a:endParaRPr lang="en-US" dirty="0"/>
          </a:p>
          <a:p>
            <a:r>
              <a:rPr lang="en-US" dirty="0"/>
              <a:t>• configure private and public IP addresses, network routes, network interface, subnets, and virtual network </a:t>
            </a:r>
          </a:p>
          <a:p>
            <a:endParaRPr lang="en-US" dirty="0"/>
          </a:p>
          <a:p>
            <a:r>
              <a:rPr lang="en-US" sz="2000" b="1" dirty="0"/>
              <a:t>Configure name resolution </a:t>
            </a:r>
          </a:p>
          <a:p>
            <a:endParaRPr lang="en-US" dirty="0"/>
          </a:p>
          <a:p>
            <a:r>
              <a:rPr lang="en-US" dirty="0"/>
              <a:t>• configure Azure DNS </a:t>
            </a:r>
          </a:p>
          <a:p>
            <a:r>
              <a:rPr lang="en-US" dirty="0"/>
              <a:t>• configure custom DNS settings </a:t>
            </a:r>
          </a:p>
          <a:p>
            <a:r>
              <a:rPr lang="en-US" dirty="0"/>
              <a:t>• configure private and public DNS zones</a:t>
            </a:r>
          </a:p>
          <a:p>
            <a:r>
              <a:rPr lang="en-US" dirty="0"/>
              <a:t> </a:t>
            </a:r>
          </a:p>
        </p:txBody>
      </p:sp>
    </p:spTree>
    <p:extLst>
      <p:ext uri="{BB962C8B-B14F-4D97-AF65-F5344CB8AC3E}">
        <p14:creationId xmlns:p14="http://schemas.microsoft.com/office/powerpoint/2010/main" val="3401550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figure Azure AD Connect for password writeback">
            <a:extLst>
              <a:ext uri="{FF2B5EF4-FFF2-40B4-BE49-F238E27FC236}">
                <a16:creationId xmlns:a16="http://schemas.microsoft.com/office/drawing/2014/main" id="{2181F5AE-E545-4E67-B084-0048F50B27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553" y="214440"/>
            <a:ext cx="3971925" cy="2795270"/>
          </a:xfrm>
          <a:prstGeom prst="rect">
            <a:avLst/>
          </a:prstGeom>
          <a:noFill/>
          <a:ln>
            <a:noFill/>
          </a:ln>
        </p:spPr>
      </p:pic>
      <p:pic>
        <p:nvPicPr>
          <p:cNvPr id="5" name="Picture 4">
            <a:extLst>
              <a:ext uri="{FF2B5EF4-FFF2-40B4-BE49-F238E27FC236}">
                <a16:creationId xmlns:a16="http://schemas.microsoft.com/office/drawing/2014/main" id="{32BD27C6-8BB0-41F8-838E-7B0905D5288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91185" y="350647"/>
            <a:ext cx="6212205" cy="2522855"/>
          </a:xfrm>
          <a:prstGeom prst="rect">
            <a:avLst/>
          </a:prstGeom>
          <a:noFill/>
          <a:ln>
            <a:noFill/>
          </a:ln>
        </p:spPr>
      </p:pic>
      <p:pic>
        <p:nvPicPr>
          <p:cNvPr id="6" name="Picture 5" descr="Accessing the Multi-Factor Authentication portal from Azure AD Users blade in Azure portal">
            <a:extLst>
              <a:ext uri="{FF2B5EF4-FFF2-40B4-BE49-F238E27FC236}">
                <a16:creationId xmlns:a16="http://schemas.microsoft.com/office/drawing/2014/main" id="{EC07ADD0-8858-44A4-9B34-2505E42FDD2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853" y="3354779"/>
            <a:ext cx="3857625" cy="1467485"/>
          </a:xfrm>
          <a:prstGeom prst="rect">
            <a:avLst/>
          </a:prstGeom>
          <a:noFill/>
          <a:ln>
            <a:noFill/>
          </a:ln>
        </p:spPr>
      </p:pic>
      <p:pic>
        <p:nvPicPr>
          <p:cNvPr id="7" name="Picture 6" descr="Configuring verification methods in the Multi-Factor Authentication service settings tab">
            <a:extLst>
              <a:ext uri="{FF2B5EF4-FFF2-40B4-BE49-F238E27FC236}">
                <a16:creationId xmlns:a16="http://schemas.microsoft.com/office/drawing/2014/main" id="{81796706-6A0B-4986-AA36-44BC7379533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1185" y="3124607"/>
            <a:ext cx="3514725" cy="3221355"/>
          </a:xfrm>
          <a:prstGeom prst="rect">
            <a:avLst/>
          </a:prstGeom>
          <a:noFill/>
          <a:ln>
            <a:noFill/>
          </a:ln>
        </p:spPr>
      </p:pic>
    </p:spTree>
    <p:extLst>
      <p:ext uri="{BB962C8B-B14F-4D97-AF65-F5344CB8AC3E}">
        <p14:creationId xmlns:p14="http://schemas.microsoft.com/office/powerpoint/2010/main" val="185198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057017" cy="7201972"/>
          </a:xfrm>
          <a:prstGeom prst="rect">
            <a:avLst/>
          </a:prstGeom>
        </p:spPr>
        <p:txBody>
          <a:bodyPr wrap="square">
            <a:spAutoFit/>
          </a:bodyPr>
          <a:lstStyle/>
          <a:p>
            <a:r>
              <a:rPr lang="en-US" sz="2400" b="1" dirty="0"/>
              <a:t>Configure and manage virtual networks (30-35%) (Continued)</a:t>
            </a:r>
          </a:p>
          <a:p>
            <a:endParaRPr lang="en-US" sz="2000" dirty="0"/>
          </a:p>
          <a:p>
            <a:r>
              <a:rPr lang="en-US" sz="2000" b="1" dirty="0"/>
              <a:t>Create and configure a Network Security Group (NSG)</a:t>
            </a:r>
          </a:p>
          <a:p>
            <a:r>
              <a:rPr lang="en-US" sz="2000" b="1" dirty="0"/>
              <a:t> </a:t>
            </a:r>
          </a:p>
          <a:p>
            <a:r>
              <a:rPr lang="en-US" dirty="0"/>
              <a:t>•  create security rules </a:t>
            </a:r>
          </a:p>
          <a:p>
            <a:r>
              <a:rPr lang="en-US" dirty="0"/>
              <a:t>•  associate NSG to a subnet or network interface </a:t>
            </a:r>
          </a:p>
          <a:p>
            <a:r>
              <a:rPr lang="en-US" dirty="0"/>
              <a:t>•  identify required ports </a:t>
            </a:r>
          </a:p>
          <a:p>
            <a:r>
              <a:rPr lang="en-US" dirty="0"/>
              <a:t>•  evaluate effective security rules </a:t>
            </a:r>
          </a:p>
          <a:p>
            <a:r>
              <a:rPr lang="en-US" dirty="0"/>
              <a:t>•  implement Application Security Groups </a:t>
            </a:r>
          </a:p>
          <a:p>
            <a:endParaRPr lang="en-IN" dirty="0"/>
          </a:p>
          <a:p>
            <a:r>
              <a:rPr lang="en-IN" sz="2000" b="1" dirty="0"/>
              <a:t>Implement Azure load balancer </a:t>
            </a:r>
          </a:p>
          <a:p>
            <a:endParaRPr lang="en-IN" dirty="0"/>
          </a:p>
          <a:p>
            <a:r>
              <a:rPr lang="en-IN" dirty="0"/>
              <a:t>• configure internal load balancer </a:t>
            </a:r>
          </a:p>
          <a:p>
            <a:r>
              <a:rPr lang="en-IN" dirty="0"/>
              <a:t>• configure load balancing rules </a:t>
            </a:r>
          </a:p>
          <a:p>
            <a:r>
              <a:rPr lang="en-IN" dirty="0"/>
              <a:t>• configure public load balancer </a:t>
            </a:r>
          </a:p>
          <a:p>
            <a:r>
              <a:rPr lang="en-IN" dirty="0"/>
              <a:t>• troubleshoot load balancing </a:t>
            </a:r>
          </a:p>
          <a:p>
            <a:endParaRPr lang="en-IN" dirty="0"/>
          </a:p>
          <a:p>
            <a:r>
              <a:rPr lang="en-IN" sz="2000" b="1" dirty="0"/>
              <a:t>Monitor and troubleshoot virtual networking </a:t>
            </a:r>
          </a:p>
          <a:p>
            <a:endParaRPr lang="en-IN" dirty="0"/>
          </a:p>
          <a:p>
            <a:r>
              <a:rPr lang="en-IN" dirty="0"/>
              <a:t>• monitor on-premises connectivity </a:t>
            </a:r>
          </a:p>
          <a:p>
            <a:r>
              <a:rPr lang="en-IN" dirty="0"/>
              <a:t>• use Network resource monitoring </a:t>
            </a:r>
          </a:p>
          <a:p>
            <a:r>
              <a:rPr lang="en-IN" dirty="0"/>
              <a:t>• use Network Watcher </a:t>
            </a:r>
          </a:p>
          <a:p>
            <a:r>
              <a:rPr lang="en-IN" dirty="0"/>
              <a:t>• troubleshoot external networking </a:t>
            </a:r>
          </a:p>
          <a:p>
            <a:r>
              <a:rPr lang="en-IN" dirty="0"/>
              <a:t>• troubleshoot virtual network connectivity </a:t>
            </a:r>
          </a:p>
          <a:p>
            <a:endParaRPr lang="en-US" dirty="0"/>
          </a:p>
        </p:txBody>
      </p:sp>
    </p:spTree>
    <p:extLst>
      <p:ext uri="{BB962C8B-B14F-4D97-AF65-F5344CB8AC3E}">
        <p14:creationId xmlns:p14="http://schemas.microsoft.com/office/powerpoint/2010/main" val="272189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9019"/>
            <a:ext cx="12070080" cy="2739211"/>
          </a:xfrm>
          <a:prstGeom prst="rect">
            <a:avLst/>
          </a:prstGeom>
        </p:spPr>
        <p:txBody>
          <a:bodyPr wrap="square">
            <a:spAutoFit/>
          </a:bodyPr>
          <a:lstStyle/>
          <a:p>
            <a:r>
              <a:rPr lang="en-US" sz="2400" b="1" dirty="0"/>
              <a:t>Configure and manage virtual networks (30-35%) (Continued)</a:t>
            </a:r>
          </a:p>
          <a:p>
            <a:endParaRPr lang="en-IN" sz="1600" dirty="0"/>
          </a:p>
          <a:p>
            <a:r>
              <a:rPr lang="en-IN" sz="2000" b="1" dirty="0"/>
              <a:t>Integrate on premises network with Azure virtual network </a:t>
            </a:r>
            <a:endParaRPr lang="en-IN" sz="1600" b="1" dirty="0"/>
          </a:p>
          <a:p>
            <a:endParaRPr lang="en-IN" sz="1600" dirty="0"/>
          </a:p>
          <a:p>
            <a:r>
              <a:rPr lang="en-IN" sz="1600" dirty="0"/>
              <a:t>• create and configure Azure VPN Gateway </a:t>
            </a:r>
          </a:p>
          <a:p>
            <a:r>
              <a:rPr lang="en-IN" sz="1600" dirty="0"/>
              <a:t>• create and configure site to site VPN </a:t>
            </a:r>
          </a:p>
          <a:p>
            <a:r>
              <a:rPr lang="en-IN" sz="1600" dirty="0"/>
              <a:t>• configure Express Route </a:t>
            </a:r>
          </a:p>
          <a:p>
            <a:r>
              <a:rPr lang="en-IN" sz="1600" dirty="0"/>
              <a:t>• verify on premises connectivity </a:t>
            </a:r>
          </a:p>
          <a:p>
            <a:r>
              <a:rPr lang="en-IN" sz="1600" dirty="0"/>
              <a:t>• troubleshoot on premises connectivity with Azure </a:t>
            </a:r>
          </a:p>
          <a:p>
            <a:r>
              <a:rPr lang="en-IN" sz="1600" dirty="0"/>
              <a:t>• use Azure network adapter </a:t>
            </a:r>
          </a:p>
        </p:txBody>
      </p:sp>
    </p:spTree>
    <p:extLst>
      <p:ext uri="{BB962C8B-B14F-4D97-AF65-F5344CB8AC3E}">
        <p14:creationId xmlns:p14="http://schemas.microsoft.com/office/powerpoint/2010/main" val="3196860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3723</TotalTime>
  <Words>2689</Words>
  <Application>Microsoft Office PowerPoint</Application>
  <PresentationFormat>Widescreen</PresentationFormat>
  <Paragraphs>601</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Calibri Light</vt:lpstr>
      <vt:lpstr>Segoe UI</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Chockalingam C</dc:creator>
  <cp:lastModifiedBy>C, Chockalingam [TECH MAHINDRA LIMITED]</cp:lastModifiedBy>
  <cp:revision>29</cp:revision>
  <dcterms:created xsi:type="dcterms:W3CDTF">2020-02-14T06:13:46Z</dcterms:created>
  <dcterms:modified xsi:type="dcterms:W3CDTF">2020-03-09T06:57:27Z</dcterms:modified>
</cp:coreProperties>
</file>